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4"/>
  </p:sldMasterIdLst>
  <p:sldIdLst>
    <p:sldId id="283" r:id="rId5"/>
    <p:sldId id="284" r:id="rId6"/>
    <p:sldId id="293" r:id="rId7"/>
    <p:sldId id="292" r:id="rId8"/>
    <p:sldId id="285" r:id="rId9"/>
    <p:sldId id="286" r:id="rId10"/>
    <p:sldId id="287" r:id="rId11"/>
    <p:sldId id="288" r:id="rId12"/>
    <p:sldId id="294" r:id="rId13"/>
    <p:sldId id="289" r:id="rId14"/>
    <p:sldId id="290" r:id="rId15"/>
    <p:sldId id="291" r:id="rId1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DC5B4F-8E8D-0CD5-62BB-E5FEF035FF83}" name="Leichliter, Jami (CDC/NCHHSTP/DSTDP)" initials="LJ(" userId="S::gzl3@cdc.gov::ca8da037-fe98-41d7-9806-f90d42e3e1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2AA"/>
    <a:srgbClr val="417FA7"/>
    <a:srgbClr val="9E42AA"/>
    <a:srgbClr val="A242AD"/>
    <a:srgbClr val="7C197D"/>
    <a:srgbClr val="262626"/>
    <a:srgbClr val="ECEBFE"/>
    <a:srgbClr val="98258F"/>
    <a:srgbClr val="510861"/>
    <a:srgbClr val="4102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6325" autoAdjust="0"/>
    <p:restoredTop sz="94660"/>
  </p:normalViewPr>
  <p:slideViewPr>
    <p:cSldViewPr snapToGrid="0">
      <p:cViewPr>
        <p:scale>
          <a:sx n="82" d="100"/>
          <a:sy n="82" d="100"/>
        </p:scale>
        <p:origin x="55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5C53AA-83C4-2648-698D-D08BD3D5EA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0" y="-3"/>
            <a:ext cx="12192000" cy="5668273"/>
          </a:xfrm>
          <a:prstGeom prst="rect">
            <a:avLst/>
          </a:prstGeom>
          <a:gradFill flip="none" rotWithShape="1">
            <a:gsLst>
              <a:gs pos="0">
                <a:srgbClr val="7C197D"/>
              </a:gs>
              <a:gs pos="33000">
                <a:srgbClr val="A242AD"/>
              </a:gs>
              <a:gs pos="80000">
                <a:srgbClr val="7C197D"/>
              </a:gs>
              <a:gs pos="100000">
                <a:srgbClr val="9825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795161"/>
            <a:ext cx="10515600" cy="221771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D979E807-CCB9-C7C8-FB13-F6DF1E164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4433"/>
            <a:ext cx="10515600" cy="1325563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1817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2843F8-44F4-7A65-861C-C8BE76375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" y="6626670"/>
            <a:ext cx="12192000" cy="231330"/>
          </a:xfrm>
          <a:prstGeom prst="rect">
            <a:avLst/>
          </a:prstGeom>
          <a:gradFill>
            <a:gsLst>
              <a:gs pos="0">
                <a:srgbClr val="9E42AA"/>
              </a:gs>
              <a:gs pos="33000">
                <a:srgbClr val="A242AD"/>
              </a:gs>
              <a:gs pos="80000">
                <a:srgbClr val="7C197D"/>
              </a:gs>
              <a:gs pos="100000">
                <a:srgbClr val="98258F"/>
              </a:gs>
            </a:gsLst>
            <a:path path="circle">
              <a:fillToRect l="100000" t="100000"/>
            </a:path>
          </a:gradFill>
        </p:spPr>
      </p:pic>
    </p:spTree>
    <p:extLst>
      <p:ext uri="{BB962C8B-B14F-4D97-AF65-F5344CB8AC3E}">
        <p14:creationId xmlns:p14="http://schemas.microsoft.com/office/powerpoint/2010/main" val="3555564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6B777B-FEA3-42DE-641B-1BE3FBC7F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" y="6626670"/>
            <a:ext cx="12192000" cy="231330"/>
          </a:xfrm>
          <a:prstGeom prst="rect">
            <a:avLst/>
          </a:prstGeom>
          <a:gradFill>
            <a:gsLst>
              <a:gs pos="0">
                <a:srgbClr val="9E42AA"/>
              </a:gs>
              <a:gs pos="33000">
                <a:srgbClr val="A242AD"/>
              </a:gs>
              <a:gs pos="80000">
                <a:srgbClr val="7C197D"/>
              </a:gs>
              <a:gs pos="100000">
                <a:srgbClr val="98258F"/>
              </a:gs>
            </a:gsLst>
            <a:path path="circle">
              <a:fillToRect l="100000" t="100000"/>
            </a:path>
          </a:gradFill>
        </p:spPr>
      </p:pic>
    </p:spTree>
    <p:extLst>
      <p:ext uri="{BB962C8B-B14F-4D97-AF65-F5344CB8AC3E}">
        <p14:creationId xmlns:p14="http://schemas.microsoft.com/office/powerpoint/2010/main" val="59604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9F9E62-C1AF-83F6-F2D4-AD9B99206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" y="6626670"/>
            <a:ext cx="12192000" cy="231330"/>
          </a:xfrm>
          <a:prstGeom prst="rect">
            <a:avLst/>
          </a:prstGeom>
          <a:gradFill>
            <a:gsLst>
              <a:gs pos="0">
                <a:srgbClr val="9E42AA"/>
              </a:gs>
              <a:gs pos="33000">
                <a:srgbClr val="A242AD"/>
              </a:gs>
              <a:gs pos="80000">
                <a:srgbClr val="7C197D"/>
              </a:gs>
              <a:gs pos="100000">
                <a:srgbClr val="98258F"/>
              </a:gs>
            </a:gsLst>
            <a:path path="circle">
              <a:fillToRect l="100000" t="100000"/>
            </a:path>
          </a:gradFill>
        </p:spPr>
      </p:pic>
    </p:spTree>
    <p:extLst>
      <p:ext uri="{BB962C8B-B14F-4D97-AF65-F5344CB8AC3E}">
        <p14:creationId xmlns:p14="http://schemas.microsoft.com/office/powerpoint/2010/main" val="3979592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E9C52-EDDB-ECF3-9FF4-B27CD6621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69532"/>
            <a:ext cx="12192000" cy="201168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D6D3C2-1E4A-470E-5B4B-72BD67914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304407"/>
            <a:ext cx="2743200" cy="365125"/>
          </a:xfrm>
          <a:prstGeom prst="rect">
            <a:avLst/>
          </a:prstGeom>
        </p:spPr>
        <p:txBody>
          <a:bodyPr/>
          <a:lstStyle/>
          <a:p>
            <a:fld id="{4AF63A31-2313-4D97-BBD0-CC0EF8B14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72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7891A4-7434-517D-F86B-51E49C471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" y="6626670"/>
            <a:ext cx="12192000" cy="231330"/>
          </a:xfrm>
          <a:prstGeom prst="rect">
            <a:avLst/>
          </a:prstGeom>
          <a:gradFill>
            <a:gsLst>
              <a:gs pos="0">
                <a:srgbClr val="9E42AA"/>
              </a:gs>
              <a:gs pos="33000">
                <a:srgbClr val="A242AD"/>
              </a:gs>
              <a:gs pos="80000">
                <a:srgbClr val="7C197D"/>
              </a:gs>
              <a:gs pos="100000">
                <a:srgbClr val="98258F"/>
              </a:gs>
            </a:gsLst>
            <a:path path="circle">
              <a:fillToRect l="100000" t="100000"/>
            </a:path>
          </a:gradFill>
        </p:spPr>
      </p:pic>
    </p:spTree>
    <p:extLst>
      <p:ext uri="{BB962C8B-B14F-4D97-AF65-F5344CB8AC3E}">
        <p14:creationId xmlns:p14="http://schemas.microsoft.com/office/powerpoint/2010/main" val="215524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08032E-DA1A-C56B-9FEE-F6DC5020E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" y="6626670"/>
            <a:ext cx="12192000" cy="231330"/>
          </a:xfrm>
          <a:prstGeom prst="rect">
            <a:avLst/>
          </a:prstGeom>
          <a:gradFill>
            <a:gsLst>
              <a:gs pos="0">
                <a:srgbClr val="9E42AA"/>
              </a:gs>
              <a:gs pos="33000">
                <a:srgbClr val="A242AD"/>
              </a:gs>
              <a:gs pos="80000">
                <a:srgbClr val="7C197D"/>
              </a:gs>
              <a:gs pos="100000">
                <a:srgbClr val="98258F"/>
              </a:gs>
            </a:gsLst>
            <a:path path="circle">
              <a:fillToRect l="100000" t="100000"/>
            </a:path>
          </a:gradFill>
        </p:spPr>
      </p:pic>
    </p:spTree>
    <p:extLst>
      <p:ext uri="{BB962C8B-B14F-4D97-AF65-F5344CB8AC3E}">
        <p14:creationId xmlns:p14="http://schemas.microsoft.com/office/powerpoint/2010/main" val="3617303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solidFill>
            <a:schemeClr val="bg1"/>
          </a:solidFill>
        </p:spPr>
        <p:txBody>
          <a:bodyPr anchor="b"/>
          <a:lstStyle>
            <a:lvl1pPr>
              <a:defRPr sz="6000" b="1">
                <a:solidFill>
                  <a:srgbClr val="4282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6DDF97-3D6E-597E-FD6E-CF630D1E5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" y="6626670"/>
            <a:ext cx="12192000" cy="231330"/>
          </a:xfrm>
          <a:prstGeom prst="rect">
            <a:avLst/>
          </a:prstGeom>
          <a:gradFill>
            <a:gsLst>
              <a:gs pos="0">
                <a:srgbClr val="9E42AA"/>
              </a:gs>
              <a:gs pos="33000">
                <a:srgbClr val="A242AD"/>
              </a:gs>
              <a:gs pos="80000">
                <a:srgbClr val="7C197D"/>
              </a:gs>
              <a:gs pos="100000">
                <a:srgbClr val="98258F"/>
              </a:gs>
            </a:gsLst>
            <a:path path="circle">
              <a:fillToRect l="100000" t="100000"/>
            </a:path>
          </a:gradFill>
        </p:spPr>
      </p:pic>
    </p:spTree>
    <p:extLst>
      <p:ext uri="{BB962C8B-B14F-4D97-AF65-F5344CB8AC3E}">
        <p14:creationId xmlns:p14="http://schemas.microsoft.com/office/powerpoint/2010/main" val="324784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387F4C-6959-DEED-EA32-2DFF67736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" y="6626670"/>
            <a:ext cx="12192000" cy="231330"/>
          </a:xfrm>
          <a:prstGeom prst="rect">
            <a:avLst/>
          </a:prstGeom>
          <a:gradFill>
            <a:gsLst>
              <a:gs pos="0">
                <a:srgbClr val="9E42AA"/>
              </a:gs>
              <a:gs pos="33000">
                <a:srgbClr val="A242AD"/>
              </a:gs>
              <a:gs pos="80000">
                <a:srgbClr val="7C197D"/>
              </a:gs>
              <a:gs pos="100000">
                <a:srgbClr val="98258F"/>
              </a:gs>
            </a:gsLst>
            <a:path path="circle">
              <a:fillToRect l="100000" t="100000"/>
            </a:path>
          </a:gradFill>
        </p:spPr>
      </p:pic>
    </p:spTree>
    <p:extLst>
      <p:ext uri="{BB962C8B-B14F-4D97-AF65-F5344CB8AC3E}">
        <p14:creationId xmlns:p14="http://schemas.microsoft.com/office/powerpoint/2010/main" val="3647306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3DCCA1-3BE8-7061-46DA-35314C947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" y="6626670"/>
            <a:ext cx="12192000" cy="231330"/>
          </a:xfrm>
          <a:prstGeom prst="rect">
            <a:avLst/>
          </a:prstGeom>
          <a:gradFill>
            <a:gsLst>
              <a:gs pos="0">
                <a:srgbClr val="9E42AA"/>
              </a:gs>
              <a:gs pos="33000">
                <a:srgbClr val="A242AD"/>
              </a:gs>
              <a:gs pos="80000">
                <a:srgbClr val="7C197D"/>
              </a:gs>
              <a:gs pos="100000">
                <a:srgbClr val="98258F"/>
              </a:gs>
            </a:gsLst>
            <a:path path="circle">
              <a:fillToRect l="100000" t="100000"/>
            </a:path>
          </a:gradFill>
        </p:spPr>
      </p:pic>
    </p:spTree>
    <p:extLst>
      <p:ext uri="{BB962C8B-B14F-4D97-AF65-F5344CB8AC3E}">
        <p14:creationId xmlns:p14="http://schemas.microsoft.com/office/powerpoint/2010/main" val="3576818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D36BFA-25D8-CC3A-A107-7A2E3F55D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" y="6626670"/>
            <a:ext cx="12192000" cy="231330"/>
          </a:xfrm>
          <a:prstGeom prst="rect">
            <a:avLst/>
          </a:prstGeom>
          <a:gradFill>
            <a:gsLst>
              <a:gs pos="0">
                <a:srgbClr val="9E42AA"/>
              </a:gs>
              <a:gs pos="33000">
                <a:srgbClr val="A242AD"/>
              </a:gs>
              <a:gs pos="80000">
                <a:srgbClr val="7C197D"/>
              </a:gs>
              <a:gs pos="100000">
                <a:srgbClr val="98258F"/>
              </a:gs>
            </a:gsLst>
            <a:path path="circle">
              <a:fillToRect l="100000" t="100000"/>
            </a:path>
          </a:gradFill>
        </p:spPr>
      </p:pic>
    </p:spTree>
    <p:extLst>
      <p:ext uri="{BB962C8B-B14F-4D97-AF65-F5344CB8AC3E}">
        <p14:creationId xmlns:p14="http://schemas.microsoft.com/office/powerpoint/2010/main" val="2600132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F08938-84AA-D98F-47B7-194C609A2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" y="6626670"/>
            <a:ext cx="12192000" cy="231330"/>
          </a:xfrm>
          <a:prstGeom prst="rect">
            <a:avLst/>
          </a:prstGeom>
          <a:gradFill>
            <a:gsLst>
              <a:gs pos="0">
                <a:srgbClr val="9E42AA"/>
              </a:gs>
              <a:gs pos="33000">
                <a:srgbClr val="A242AD"/>
              </a:gs>
              <a:gs pos="80000">
                <a:srgbClr val="7C197D"/>
              </a:gs>
              <a:gs pos="100000">
                <a:srgbClr val="98258F"/>
              </a:gs>
            </a:gsLst>
            <a:path path="circle">
              <a:fillToRect l="100000" t="100000"/>
            </a:path>
          </a:gradFill>
        </p:spPr>
      </p:pic>
    </p:spTree>
    <p:extLst>
      <p:ext uri="{BB962C8B-B14F-4D97-AF65-F5344CB8AC3E}">
        <p14:creationId xmlns:p14="http://schemas.microsoft.com/office/powerpoint/2010/main" val="2957382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1CA2F-18AD-22EE-D5E3-6DC1060E9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" y="6626670"/>
            <a:ext cx="12192000" cy="231330"/>
          </a:xfrm>
          <a:prstGeom prst="rect">
            <a:avLst/>
          </a:prstGeom>
          <a:gradFill>
            <a:gsLst>
              <a:gs pos="0">
                <a:srgbClr val="9E42AA"/>
              </a:gs>
              <a:gs pos="33000">
                <a:srgbClr val="A242AD"/>
              </a:gs>
              <a:gs pos="80000">
                <a:srgbClr val="7C197D"/>
              </a:gs>
              <a:gs pos="100000">
                <a:srgbClr val="98258F"/>
              </a:gs>
            </a:gsLst>
            <a:path path="circle">
              <a:fillToRect l="100000" t="100000"/>
            </a:path>
          </a:gradFill>
        </p:spPr>
      </p:pic>
    </p:spTree>
    <p:extLst>
      <p:ext uri="{BB962C8B-B14F-4D97-AF65-F5344CB8AC3E}">
        <p14:creationId xmlns:p14="http://schemas.microsoft.com/office/powerpoint/2010/main" val="611553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A blue and purple text on a black background&#10;&#10;Description automatically generated">
            <a:extLst>
              <a:ext uri="{FF2B5EF4-FFF2-40B4-BE49-F238E27FC236}">
                <a16:creationId xmlns:a16="http://schemas.microsoft.com/office/drawing/2014/main" id="{D5CB3D08-E360-151C-E6D0-2564A5947BA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870" y="5669038"/>
            <a:ext cx="2169130" cy="108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90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7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4282A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F5D9D44E-7B23-E413-3BBA-FF9D8ADA0A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AEB649-F9AC-EE9F-6476-5262F522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143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8E638-A77E-DE43-B431-8953F6C9B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31FDD0-E1C6-B42E-BBE4-221C83D8C9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A2B4E-1EB0-6CC2-41DF-A6170D2D49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3E99AC-480F-0163-2F6A-3064609CA1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CA31F4-9FCE-0CB6-3158-A78984F9B02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185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6C4CD-BFC8-4149-D758-4D203CF16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230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0221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75CA4-8FAD-8976-E4B4-00D18F3D4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Disclosure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9D9F0-C40B-569E-E48B-587731CCA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findings and conclusions in this report are those of the authors and do not necessarily represent the official position of the </a:t>
            </a:r>
            <a:r>
              <a:rPr lang="en-US" i="1" dirty="0"/>
              <a:t>Presenter’s Institution/Organization Name.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I have no conflicts of interest to declare.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003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75CA4-8FAD-8976-E4B4-00D18F3D4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Disclosure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9D9F0-C40B-569E-E48B-587731CCA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dirty="0"/>
              <a:t>[Presenter’s Name] has </a:t>
            </a:r>
            <a:r>
              <a:rPr lang="en-US" sz="2400" dirty="0"/>
              <a:t>the following financial and nonfinancial relationships to disclose: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400" b="1" dirty="0">
                <a:solidFill>
                  <a:schemeClr val="accent5"/>
                </a:solidFill>
              </a:rPr>
              <a:t>Relevant Financial Relationships</a:t>
            </a:r>
          </a:p>
          <a:p>
            <a:r>
              <a:rPr lang="en-US" sz="2000" dirty="0"/>
              <a:t>[List disclosures as appropriate. Samples included below.] </a:t>
            </a:r>
          </a:p>
          <a:p>
            <a:r>
              <a:rPr lang="en-US" sz="2000" dirty="0"/>
              <a:t>Employed at [List Employer]</a:t>
            </a:r>
          </a:p>
          <a:p>
            <a:r>
              <a:rPr lang="en-US" sz="2000" dirty="0"/>
              <a:t>Serves as a consultant to and receives compensation from [Company/Organization] </a:t>
            </a:r>
          </a:p>
          <a:p>
            <a:r>
              <a:rPr lang="en-US" sz="2000"/>
              <a:t>Receives </a:t>
            </a:r>
            <a:r>
              <a:rPr lang="en-US" sz="2000" dirty="0"/>
              <a:t>royalty payments from the sale of [Product(s)] 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en-US" sz="2400" b="1" dirty="0">
                <a:solidFill>
                  <a:schemeClr val="accent5"/>
                </a:solidFill>
              </a:rPr>
              <a:t>Relevant Nonfinancial Relationships</a:t>
            </a:r>
          </a:p>
          <a:p>
            <a:r>
              <a:rPr lang="en-US" sz="2000" dirty="0"/>
              <a:t>[List disclosures as appropriate. Sample included below.] </a:t>
            </a:r>
          </a:p>
          <a:p>
            <a:r>
              <a:rPr lang="en-US" sz="2000" dirty="0"/>
              <a:t>Serves on the advisory committee for [Company/Organization]</a:t>
            </a:r>
          </a:p>
          <a:p>
            <a:r>
              <a:rPr lang="en-US" sz="2000" dirty="0"/>
              <a:t>Is a member of the board of directors for the [Company/Organization]</a:t>
            </a:r>
          </a:p>
          <a:p>
            <a:endParaRPr lang="en-US" sz="20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010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75CA4-8FAD-8976-E4B4-00D18F3D4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9D9F0-C40B-569E-E48B-587731CCA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626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B7B58-BA00-6CFE-FD0E-7ECDB06A4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1CB05-2E4E-FCB6-A417-E371F3A0AA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D817E-1DC7-4B7E-A75A-4048A2C102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A15C36-56FF-9991-F72E-8848AB606C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EF5284-FF2E-BA08-15EE-606E5E105D1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39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02C5D-EFC1-C883-A854-A25350F94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937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8824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1">
            <a:extLst>
              <a:ext uri="{FF2B5EF4-FFF2-40B4-BE49-F238E27FC236}">
                <a16:creationId xmlns:a16="http://schemas.microsoft.com/office/drawing/2014/main" id="{ED05DB75-10D9-469B-D14B-34200C7509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2965D02-FF20-8A0E-BF14-165AF0A12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75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63832-3C2C-23E5-D417-9D7A24C5B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6D48E-9C39-A131-1B13-6990E5340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994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1967ED82818A458081C2FDB43B869A" ma:contentTypeVersion="13" ma:contentTypeDescription="Create a new document." ma:contentTypeScope="" ma:versionID="fcc1950537b44504044ae83684ec55d8">
  <xsd:schema xmlns:xsd="http://www.w3.org/2001/XMLSchema" xmlns:xs="http://www.w3.org/2001/XMLSchema" xmlns:p="http://schemas.microsoft.com/office/2006/metadata/properties" xmlns:ns2="300ee767-bc3e-4dba-91af-2218cf5242f3" xmlns:ns3="2c5995b7-bba2-42e3-ad73-dab971dc48d8" targetNamespace="http://schemas.microsoft.com/office/2006/metadata/properties" ma:root="true" ma:fieldsID="2fd6cc4b256ad46f5b62eeb1a7d9fd04" ns2:_="" ns3:_="">
    <xsd:import namespace="300ee767-bc3e-4dba-91af-2218cf5242f3"/>
    <xsd:import namespace="2c5995b7-bba2-42e3-ad73-dab971dc48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0ee767-bc3e-4dba-91af-2218cf5242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353dbe8-8260-4ccf-8219-3d2995e6fa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5995b7-bba2-42e3-ad73-dab971dc48d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00ee767-bc3e-4dba-91af-2218cf5242f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14C7763-0B47-4712-B022-694973C014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0ee767-bc3e-4dba-91af-2218cf5242f3"/>
    <ds:schemaRef ds:uri="2c5995b7-bba2-42e3-ad73-dab971dc48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803584-6F44-45A7-A9B0-42BF4EA45A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C8A4C7-1538-411A-8495-81D695F18C51}">
  <ds:schemaRefs>
    <ds:schemaRef ds:uri="http://schemas.microsoft.com/office/2006/metadata/properties"/>
    <ds:schemaRef ds:uri="http://schemas.microsoft.com/office/infopath/2007/PartnerControls"/>
    <ds:schemaRef ds:uri="300ee767-bc3e-4dba-91af-2218cf5242f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15720</TotalTime>
  <Words>141</Words>
  <Application>Microsoft Macintosh PowerPoint</Application>
  <PresentationFormat>Widescreen</PresentationFormat>
  <Paragraphs>15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2013 - 2022 Theme</vt:lpstr>
      <vt:lpstr>PowerPoint Presentation</vt:lpstr>
      <vt:lpstr>Sample Disclosure 1</vt:lpstr>
      <vt:lpstr>Sample Disclosure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STI Prevention Conference</Manager>
  <Company>Centers for Disease Control and Prevention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Write an Abstract</dc:title>
  <dc:creator>STI Prevention Conference</dc:creator>
  <cp:lastModifiedBy>Olivia Ziegler</cp:lastModifiedBy>
  <cp:revision>71</cp:revision>
  <cp:lastPrinted>2015-10-01T12:59:34Z</cp:lastPrinted>
  <dcterms:created xsi:type="dcterms:W3CDTF">2015-09-18T19:15:19Z</dcterms:created>
  <dcterms:modified xsi:type="dcterms:W3CDTF">2026-07-15T20:06:50Z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b94a7b8-f06c-4dfe-bdcc-9b548fd58c31_Enabled">
    <vt:lpwstr>true</vt:lpwstr>
  </property>
  <property fmtid="{D5CDD505-2E9C-101B-9397-08002B2CF9AE}" pid="3" name="MSIP_Label_7b94a7b8-f06c-4dfe-bdcc-9b548fd58c31_SetDate">
    <vt:lpwstr>2021-12-08T22:01:14Z</vt:lpwstr>
  </property>
  <property fmtid="{D5CDD505-2E9C-101B-9397-08002B2CF9AE}" pid="4" name="MSIP_Label_7b94a7b8-f06c-4dfe-bdcc-9b548fd58c31_Method">
    <vt:lpwstr>Privileged</vt:lpwstr>
  </property>
  <property fmtid="{D5CDD505-2E9C-101B-9397-08002B2CF9AE}" pid="5" name="MSIP_Label_7b94a7b8-f06c-4dfe-bdcc-9b548fd58c31_Name">
    <vt:lpwstr>7b94a7b8-f06c-4dfe-bdcc-9b548fd58c31</vt:lpwstr>
  </property>
  <property fmtid="{D5CDD505-2E9C-101B-9397-08002B2CF9AE}" pid="6" name="MSIP_Label_7b94a7b8-f06c-4dfe-bdcc-9b548fd58c31_SiteId">
    <vt:lpwstr>9ce70869-60db-44fd-abe8-d2767077fc8f</vt:lpwstr>
  </property>
  <property fmtid="{D5CDD505-2E9C-101B-9397-08002B2CF9AE}" pid="7" name="MSIP_Label_7b94a7b8-f06c-4dfe-bdcc-9b548fd58c31_ActionId">
    <vt:lpwstr>88c73bc6-5c6b-4ac7-a9c8-9f78e263f75c</vt:lpwstr>
  </property>
  <property fmtid="{D5CDD505-2E9C-101B-9397-08002B2CF9AE}" pid="8" name="MSIP_Label_7b94a7b8-f06c-4dfe-bdcc-9b548fd58c31_ContentBits">
    <vt:lpwstr>0</vt:lpwstr>
  </property>
  <property fmtid="{D5CDD505-2E9C-101B-9397-08002B2CF9AE}" pid="9" name="ContentTypeId">
    <vt:lpwstr>0x0101001D1967ED82818A458081C2FDB43B869A</vt:lpwstr>
  </property>
  <property fmtid="{D5CDD505-2E9C-101B-9397-08002B2CF9AE}" pid="10" name="MediaServiceImageTags">
    <vt:lpwstr/>
  </property>
</Properties>
</file>