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6"/>
  </p:notesMasterIdLst>
  <p:handoutMasterIdLst>
    <p:handoutMasterId r:id="rId7"/>
  </p:handoutMasterIdLst>
  <p:sldIdLst>
    <p:sldId id="266" r:id="rId5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E54"/>
    <a:srgbClr val="C70404"/>
    <a:srgbClr val="CE0404"/>
    <a:srgbClr val="7382B3"/>
    <a:srgbClr val="9DABD7"/>
    <a:srgbClr val="6379C0"/>
    <a:srgbClr val="7383B3"/>
    <a:srgbClr val="314178"/>
    <a:srgbClr val="344680"/>
    <a:srgbClr val="8F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7B348-CB1A-4D23-BF6A-545C4526CAE0}" v="10" dt="2024-09-26T21:02:19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534" y="90"/>
      </p:cViewPr>
      <p:guideLst>
        <p:guide orient="horz" pos="244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3F8ABF-26B5-4A71-872D-0A30099F4CF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9A69C3-CEBF-464B-8684-3F5A8FCFB8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55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282D01-A489-46AA-9740-D278A94C82EE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2D3BA5-85DF-47D3-8D43-9D635852C3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rtl="0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rtl="0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rtl="0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rtl="0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rtl="0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rtl="0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rtl="0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rtl="0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0EB1B5-2CC9-D0E0-F20B-A7ED7DC3E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58836" cy="777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3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4837B5D-A0A3-32C3-1111-31B0730AD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0058836" cy="777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81162" y="3276600"/>
            <a:ext cx="6705600" cy="553998"/>
          </a:xfrm>
          <a:prstGeom prst="rect">
            <a:avLst/>
          </a:prstGeom>
        </p:spPr>
        <p:txBody>
          <a:bodyPr vert="horz" wrap="square" rtlCol="0" anchor="ctr" anchorCtr="0">
            <a:normAutofit/>
          </a:bodyPr>
          <a:lstStyle>
            <a:lvl1pPr marL="0" indent="0" algn="ctr" rtl="0" eaLnBrk="1" latinLnBrk="0" hangingPunct="1">
              <a:spcBef>
                <a:spcPts val="0"/>
              </a:spcBef>
              <a:buFontTx/>
              <a:buNone/>
              <a:defRPr sz="4800" kern="1200">
                <a:solidFill>
                  <a:schemeClr val="tx1"/>
                </a:solidFill>
                <a:effectLst>
                  <a:outerShdw blurRad="76200" dist="50800" dir="2700000" algn="tl" rotWithShape="0">
                    <a:srgbClr val="000000">
                      <a:alpha val="13000"/>
                    </a:srgbClr>
                  </a:outerShdw>
                </a:effectLst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INSERT</a:t>
            </a:r>
            <a:r>
              <a:rPr kumimoji="0" lang="en-US" sz="2400" b="0" i="0" strike="noStrike" kern="1200" cap="none" spc="0" normalizeH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NAME </a:t>
            </a:r>
            <a:r>
              <a:rPr kumimoji="0" lang="en-US" sz="2400" b="0" i="0" strike="noStrike" kern="1200" cap="none" spc="0" normalizeH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HERE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 Placeholder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76400" y="4114800"/>
            <a:ext cx="6705600" cy="553998"/>
          </a:xfrm>
          <a:prstGeom prst="rect">
            <a:avLst/>
          </a:prstGeom>
        </p:spPr>
        <p:txBody>
          <a:bodyPr vert="horz" wrap="square" rtlCol="0" anchor="ctr" anchorCtr="0">
            <a:normAutofit/>
          </a:bodyPr>
          <a:lstStyle>
            <a:lvl1pPr marL="0" indent="0" algn="ctr" rtl="0" eaLnBrk="1" latinLnBrk="0" hangingPunct="1">
              <a:spcBef>
                <a:spcPts val="0"/>
              </a:spcBef>
              <a:buFontTx/>
              <a:buNone/>
              <a:defRPr sz="4800" kern="1200">
                <a:solidFill>
                  <a:schemeClr val="tx1"/>
                </a:solidFill>
                <a:effectLst>
                  <a:outerShdw blurRad="76200" dist="50800" dir="2700000" algn="tl" rotWithShape="0">
                    <a:srgbClr val="000000">
                      <a:alpha val="13000"/>
                    </a:srgbClr>
                  </a:outerShdw>
                </a:effectLst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INSERT</a:t>
            </a:r>
            <a:r>
              <a:rPr kumimoji="0" lang="en-US" sz="2400" b="0" i="0" strike="noStrike" kern="1200" cap="none" spc="0" normalizeH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POSTER TITLE HERE</a:t>
            </a:r>
            <a:endParaRPr kumimoji="0" lang="en-US" sz="2400" b="0" i="0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3192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9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FFFFFF"/>
      </a:hlink>
      <a:folHlink>
        <a:srgbClr val="96A9A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FA1FAA6-9801-4A93-8162-0275CB02BDA5}" vid="{709E6923-6ABC-412C-AE72-B1DA9235D5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967ED82818A458081C2FDB43B869A" ma:contentTypeVersion="14" ma:contentTypeDescription="Create a new document." ma:contentTypeScope="" ma:versionID="796804f16757e7ae3ea411006ecb1615">
  <xsd:schema xmlns:xsd="http://www.w3.org/2001/XMLSchema" xmlns:xs="http://www.w3.org/2001/XMLSchema" xmlns:p="http://schemas.microsoft.com/office/2006/metadata/properties" xmlns:ns2="300ee767-bc3e-4dba-91af-2218cf5242f3" xmlns:ns3="2c5995b7-bba2-42e3-ad73-dab971dc48d8" targetNamespace="http://schemas.microsoft.com/office/2006/metadata/properties" ma:root="true" ma:fieldsID="4d803ca4a40226b188dc87c793087e2b" ns2:_="" ns3:_="">
    <xsd:import namespace="300ee767-bc3e-4dba-91af-2218cf5242f3"/>
    <xsd:import namespace="2c5995b7-bba2-42e3-ad73-dab971dc48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0ee767-bc3e-4dba-91af-2218cf524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353dbe8-8260-4ccf-8219-3d2995e6fa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995b7-bba2-42e3-ad73-dab971dc4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00ee767-bc3e-4dba-91af-2218cf5242f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9EFBA-B102-4880-BD78-5FE3FF0389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0ee767-bc3e-4dba-91af-2218cf5242f3"/>
    <ds:schemaRef ds:uri="2c5995b7-bba2-42e3-ad73-dab971dc48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B2590F-B688-4469-8D00-3CB36A4B35B8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300ee767-bc3e-4dba-91af-2218cf5242f3"/>
    <ds:schemaRef ds:uri="http://schemas.microsoft.com/office/infopath/2007/PartnerControls"/>
    <ds:schemaRef ds:uri="http://schemas.openxmlformats.org/package/2006/metadata/core-properties"/>
    <ds:schemaRef ds:uri="2c5995b7-bba2-42e3-ad73-dab971dc48d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22A5A3-4802-414B-A920-E76F1A9E36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Theme1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2016-09-15T18:44:05Z</dcterms:created>
  <dcterms:modified xsi:type="dcterms:W3CDTF">2024-09-26T21:02:19Z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TC101641909990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2024-09-18T19:51:53Z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7dc3bd72-4b28-4ab0-ae30-9eddc56c61af</vt:lpwstr>
  </property>
  <property fmtid="{D5CDD505-2E9C-101B-9397-08002B2CF9AE}" pid="9" name="MSIP_Label_7b94a7b8-f06c-4dfe-bdcc-9b548fd58c31_ContentBits">
    <vt:lpwstr>0</vt:lpwstr>
  </property>
  <property fmtid="{D5CDD505-2E9C-101B-9397-08002B2CF9AE}" pid="10" name="ContentTypeId">
    <vt:lpwstr>0x0101001D1967ED82818A458081C2FDB43B869A</vt:lpwstr>
  </property>
  <property fmtid="{D5CDD505-2E9C-101B-9397-08002B2CF9AE}" pid="11" name="MediaServiceImageTags">
    <vt:lpwstr/>
  </property>
</Properties>
</file>