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4"/>
  </p:sldMasterIdLst>
  <p:notesMasterIdLst>
    <p:notesMasterId r:id="rId6"/>
  </p:notesMasterIdLst>
  <p:handoutMasterIdLst>
    <p:handoutMasterId r:id="rId7"/>
  </p:handoutMasterIdLst>
  <p:sldIdLst>
    <p:sldId id="264" r:id="rId5"/>
  </p:sldIdLst>
  <p:sldSz cx="10058400" cy="7772400"/>
  <p:notesSz cx="6954838" cy="9240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156D"/>
    <a:srgbClr val="6D2C91"/>
    <a:srgbClr val="222E54"/>
    <a:srgbClr val="7383B3"/>
    <a:srgbClr val="7382B3"/>
    <a:srgbClr val="6379C0"/>
    <a:srgbClr val="9DABD7"/>
    <a:srgbClr val="314178"/>
    <a:srgbClr val="344680"/>
    <a:srgbClr val="CE04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7" d="100"/>
          <a:sy n="77" d="100"/>
        </p:scale>
        <p:origin x="1134" y="90"/>
      </p:cViewPr>
      <p:guideLst>
        <p:guide orient="horz" pos="2448"/>
        <p:guide pos="316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2042"/>
          </a:xfrm>
          <a:prstGeom prst="rect">
            <a:avLst/>
          </a:prstGeom>
        </p:spPr>
        <p:txBody>
          <a:bodyPr vert="horz" lIns="92534" tIns="46268" rIns="92534" bIns="462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0"/>
            <a:ext cx="3013763" cy="462042"/>
          </a:xfrm>
          <a:prstGeom prst="rect">
            <a:avLst/>
          </a:prstGeom>
        </p:spPr>
        <p:txBody>
          <a:bodyPr vert="horz" lIns="92534" tIns="46268" rIns="92534" bIns="46268" rtlCol="0"/>
          <a:lstStyle>
            <a:lvl1pPr algn="r">
              <a:defRPr sz="1200"/>
            </a:lvl1pPr>
          </a:lstStyle>
          <a:p>
            <a:fld id="{523F8ABF-26B5-4A71-872D-0A30099F4CFD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7193"/>
            <a:ext cx="3013763" cy="462042"/>
          </a:xfrm>
          <a:prstGeom prst="rect">
            <a:avLst/>
          </a:prstGeom>
        </p:spPr>
        <p:txBody>
          <a:bodyPr vert="horz" lIns="92534" tIns="46268" rIns="92534" bIns="462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777193"/>
            <a:ext cx="3013763" cy="462042"/>
          </a:xfrm>
          <a:prstGeom prst="rect">
            <a:avLst/>
          </a:prstGeom>
        </p:spPr>
        <p:txBody>
          <a:bodyPr vert="horz" lIns="92534" tIns="46268" rIns="92534" bIns="46268" rtlCol="0" anchor="b"/>
          <a:lstStyle>
            <a:lvl1pPr algn="r">
              <a:defRPr sz="1200"/>
            </a:lvl1pPr>
          </a:lstStyle>
          <a:p>
            <a:fld id="{579A69C3-CEBF-464B-8684-3F5A8FCFB8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4551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2042"/>
          </a:xfrm>
          <a:prstGeom prst="rect">
            <a:avLst/>
          </a:prstGeom>
        </p:spPr>
        <p:txBody>
          <a:bodyPr vert="horz" lIns="92534" tIns="46268" rIns="92534" bIns="462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6" y="0"/>
            <a:ext cx="3013763" cy="462042"/>
          </a:xfrm>
          <a:prstGeom prst="rect">
            <a:avLst/>
          </a:prstGeom>
        </p:spPr>
        <p:txBody>
          <a:bodyPr vert="horz" lIns="92534" tIns="46268" rIns="92534" bIns="46268" rtlCol="0"/>
          <a:lstStyle>
            <a:lvl1pPr algn="r">
              <a:defRPr sz="1200"/>
            </a:lvl1pPr>
          </a:lstStyle>
          <a:p>
            <a:fld id="{AA282D01-A489-46AA-9740-D278A94C82EE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35075" y="692150"/>
            <a:ext cx="4484688" cy="3465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34" tIns="46268" rIns="92534" bIns="462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389398"/>
            <a:ext cx="5563870" cy="4158377"/>
          </a:xfrm>
          <a:prstGeom prst="rect">
            <a:avLst/>
          </a:prstGeom>
        </p:spPr>
        <p:txBody>
          <a:bodyPr vert="horz" lIns="92534" tIns="46268" rIns="92534" bIns="4626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193"/>
            <a:ext cx="3013763" cy="462042"/>
          </a:xfrm>
          <a:prstGeom prst="rect">
            <a:avLst/>
          </a:prstGeom>
        </p:spPr>
        <p:txBody>
          <a:bodyPr vert="horz" lIns="92534" tIns="46268" rIns="92534" bIns="462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6" y="8777193"/>
            <a:ext cx="3013763" cy="462042"/>
          </a:xfrm>
          <a:prstGeom prst="rect">
            <a:avLst/>
          </a:prstGeom>
        </p:spPr>
        <p:txBody>
          <a:bodyPr vert="horz" lIns="92534" tIns="46268" rIns="92534" bIns="46268" rtlCol="0" anchor="b"/>
          <a:lstStyle>
            <a:lvl1pPr algn="r">
              <a:defRPr sz="1200"/>
            </a:lvl1pPr>
          </a:lstStyle>
          <a:p>
            <a:fld id="{2B2D3BA5-85DF-47D3-8D43-9D635852C3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767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337" kern="1200">
        <a:solidFill>
          <a:schemeClr val="tx1"/>
        </a:solidFill>
        <a:latin typeface="+mn-lt"/>
        <a:ea typeface="+mn-ea"/>
        <a:cs typeface="+mn-cs"/>
      </a:defRPr>
    </a:lvl1pPr>
    <a:lvl2pPr marL="509412" algn="l" rtl="0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rtl="0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rtl="0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rtl="0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rtl="0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rtl="0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rtl="0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rtl="0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ertific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7438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3BBCC45-599F-B301-8426-1F5AB2264B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436" y="0"/>
            <a:ext cx="10058836" cy="7772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915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76400" y="4038600"/>
            <a:ext cx="6705600" cy="553998"/>
          </a:xfrm>
          <a:prstGeom prst="rect">
            <a:avLst/>
          </a:prstGeom>
        </p:spPr>
        <p:txBody>
          <a:bodyPr vert="horz" wrap="square" rtlCol="0" anchor="b" anchorCtr="0">
            <a:normAutofit/>
          </a:bodyPr>
          <a:lstStyle>
            <a:lvl1pPr marL="0" indent="0" algn="ctr" rtl="0" eaLnBrk="1" latinLnBrk="0" hangingPunct="1">
              <a:spcBef>
                <a:spcPts val="0"/>
              </a:spcBef>
              <a:buFontTx/>
              <a:buNone/>
              <a:defRPr sz="4800" kern="1200">
                <a:solidFill>
                  <a:schemeClr val="tx1"/>
                </a:solidFill>
                <a:effectLst>
                  <a:outerShdw blurRad="76200" dist="50800" dir="2700000" algn="tl" rotWithShape="0">
                    <a:srgbClr val="000000">
                      <a:alpha val="13000"/>
                    </a:srgbClr>
                  </a:outerShdw>
                </a:effectLst>
                <a:latin typeface="+mj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strike="noStrike" kern="1200" cap="none" spc="0" normalizeH="0" baseline="0" noProof="0">
                <a:ln>
                  <a:noFill/>
                </a:ln>
                <a:solidFill>
                  <a:srgbClr val="222E54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INSERT</a:t>
            </a:r>
            <a:r>
              <a:rPr kumimoji="0" lang="en-US" sz="3000" b="0" i="0" strike="noStrike" kern="1200" cap="none" spc="0" normalizeH="0" noProof="0">
                <a:ln>
                  <a:noFill/>
                </a:ln>
                <a:solidFill>
                  <a:srgbClr val="222E54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 NAME </a:t>
            </a:r>
            <a:r>
              <a:rPr kumimoji="0" lang="en-US" sz="3000" b="0" i="0" strike="noStrike" kern="1200" cap="none" spc="0" normalizeH="0" noProof="0" dirty="0">
                <a:ln>
                  <a:noFill/>
                </a:ln>
                <a:solidFill>
                  <a:srgbClr val="222E54"/>
                </a:solidFill>
                <a:effectLst/>
                <a:uLnTx/>
                <a:uFillTx/>
                <a:latin typeface="Segoe UI" panose="020B0502040204020203" pitchFamily="34" charset="0"/>
                <a:cs typeface="Segoe UI" panose="020B0502040204020203" pitchFamily="34" charset="0"/>
              </a:rPr>
              <a:t>HERE</a:t>
            </a:r>
            <a:endParaRPr kumimoji="0" lang="en-US" sz="3000" b="0" i="0" strike="noStrike" kern="1200" cap="none" spc="0" normalizeH="0" baseline="0" noProof="0" dirty="0">
              <a:ln>
                <a:noFill/>
              </a:ln>
              <a:solidFill>
                <a:srgbClr val="222E54"/>
              </a:solidFill>
              <a:effectLst/>
              <a:uLnTx/>
              <a:uFillTx/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0791626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STI Prevention Conference">
      <a:dk1>
        <a:sysClr val="windowText" lastClr="000000"/>
      </a:dk1>
      <a:lt1>
        <a:sysClr val="window" lastClr="FFFFFF"/>
      </a:lt1>
      <a:dk2>
        <a:srgbClr val="080450"/>
      </a:dk2>
      <a:lt2>
        <a:srgbClr val="F2F2F2"/>
      </a:lt2>
      <a:accent1>
        <a:srgbClr val="227C93"/>
      </a:accent1>
      <a:accent2>
        <a:srgbClr val="145668"/>
      </a:accent2>
      <a:accent3>
        <a:srgbClr val="8DC63F"/>
      </a:accent3>
      <a:accent4>
        <a:srgbClr val="080450"/>
      </a:accent4>
      <a:accent5>
        <a:srgbClr val="6D2C90"/>
      </a:accent5>
      <a:accent6>
        <a:srgbClr val="A31989"/>
      </a:accent6>
      <a:hlink>
        <a:srgbClr val="9454C3"/>
      </a:hlink>
      <a:folHlink>
        <a:srgbClr val="3EBBF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5FA1FAA6-9801-4A93-8162-0275CB02BDA5}" vid="{709E6923-6ABC-412C-AE72-B1DA9235D52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00ee767-bc3e-4dba-91af-2218cf5242f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1967ED82818A458081C2FDB43B869A" ma:contentTypeVersion="14" ma:contentTypeDescription="Create a new document." ma:contentTypeScope="" ma:versionID="796804f16757e7ae3ea411006ecb1615">
  <xsd:schema xmlns:xsd="http://www.w3.org/2001/XMLSchema" xmlns:xs="http://www.w3.org/2001/XMLSchema" xmlns:p="http://schemas.microsoft.com/office/2006/metadata/properties" xmlns:ns2="300ee767-bc3e-4dba-91af-2218cf5242f3" xmlns:ns3="2c5995b7-bba2-42e3-ad73-dab971dc48d8" targetNamespace="http://schemas.microsoft.com/office/2006/metadata/properties" ma:root="true" ma:fieldsID="4d803ca4a40226b188dc87c793087e2b" ns2:_="" ns3:_="">
    <xsd:import namespace="300ee767-bc3e-4dba-91af-2218cf5242f3"/>
    <xsd:import namespace="2c5995b7-bba2-42e3-ad73-dab971dc48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00ee767-bc3e-4dba-91af-2218cf5242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353dbe8-8260-4ccf-8219-3d2995e6fa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5995b7-bba2-42e3-ad73-dab971dc48d8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F824E5-4110-47E6-94BA-227AC1EE20AD}">
  <ds:schemaRefs>
    <ds:schemaRef ds:uri="http://purl.org/dc/elements/1.1/"/>
    <ds:schemaRef ds:uri="http://schemas.microsoft.com/office/2006/metadata/properties"/>
    <ds:schemaRef ds:uri="http://www.w3.org/XML/1998/namespace"/>
    <ds:schemaRef ds:uri="2c5995b7-bba2-42e3-ad73-dab971dc48d8"/>
    <ds:schemaRef ds:uri="http://schemas.microsoft.com/office/infopath/2007/PartnerControls"/>
    <ds:schemaRef ds:uri="http://schemas.microsoft.com/office/2006/documentManagement/types"/>
    <ds:schemaRef ds:uri="300ee767-bc3e-4dba-91af-2218cf5242f3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C0DAFF63-AB63-4CD0-8F4E-F0A477EFBA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00ee767-bc3e-4dba-91af-2218cf5242f3"/>
    <ds:schemaRef ds:uri="2c5995b7-bba2-42e3-ad73-dab971dc48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E448AA0-75BC-471E-BA2F-66A240570DC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0</TotalTime>
  <Words>3</Words>
  <Application>Microsoft Office PowerPoint</Application>
  <PresentationFormat>Custom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Segoe UI</vt:lpstr>
      <vt:lpstr>Theme1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2016-09-15T18:44:05Z</dcterms:created>
  <dcterms:modified xsi:type="dcterms:W3CDTF">2024-09-26T21:01:11Z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TC101641909990</vt:lpwstr>
  </property>
  <property fmtid="{D5CDD505-2E9C-101B-9397-08002B2CF9AE}" pid="3" name="MSIP_Label_7b94a7b8-f06c-4dfe-bdcc-9b548fd58c31_Enabled">
    <vt:lpwstr>true</vt:lpwstr>
  </property>
  <property fmtid="{D5CDD505-2E9C-101B-9397-08002B2CF9AE}" pid="4" name="MSIP_Label_7b94a7b8-f06c-4dfe-bdcc-9b548fd58c31_SetDate">
    <vt:lpwstr>2024-09-18T19:48:49Z</vt:lpwstr>
  </property>
  <property fmtid="{D5CDD505-2E9C-101B-9397-08002B2CF9AE}" pid="5" name="MSIP_Label_7b94a7b8-f06c-4dfe-bdcc-9b548fd58c31_Method">
    <vt:lpwstr>Privileged</vt:lpwstr>
  </property>
  <property fmtid="{D5CDD505-2E9C-101B-9397-08002B2CF9AE}" pid="6" name="MSIP_Label_7b94a7b8-f06c-4dfe-bdcc-9b548fd58c31_Name">
    <vt:lpwstr>7b94a7b8-f06c-4dfe-bdcc-9b548fd58c31</vt:lpwstr>
  </property>
  <property fmtid="{D5CDD505-2E9C-101B-9397-08002B2CF9AE}" pid="7" name="MSIP_Label_7b94a7b8-f06c-4dfe-bdcc-9b548fd58c31_SiteId">
    <vt:lpwstr>9ce70869-60db-44fd-abe8-d2767077fc8f</vt:lpwstr>
  </property>
  <property fmtid="{D5CDD505-2E9C-101B-9397-08002B2CF9AE}" pid="8" name="MSIP_Label_7b94a7b8-f06c-4dfe-bdcc-9b548fd58c31_ActionId">
    <vt:lpwstr>dcd2ff7d-a4f6-4b6a-9aa0-45bba5221d5e</vt:lpwstr>
  </property>
  <property fmtid="{D5CDD505-2E9C-101B-9397-08002B2CF9AE}" pid="9" name="MSIP_Label_7b94a7b8-f06c-4dfe-bdcc-9b548fd58c31_ContentBits">
    <vt:lpwstr>0</vt:lpwstr>
  </property>
  <property fmtid="{D5CDD505-2E9C-101B-9397-08002B2CF9AE}" pid="10" name="ContentTypeId">
    <vt:lpwstr>0x0101001D1967ED82818A458081C2FDB43B869A</vt:lpwstr>
  </property>
  <property fmtid="{D5CDD505-2E9C-101B-9397-08002B2CF9AE}" pid="11" name="MediaServiceImageTags">
    <vt:lpwstr/>
  </property>
</Properties>
</file>