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83" r:id="rId5"/>
    <p:sldId id="284" r:id="rId6"/>
    <p:sldId id="293" r:id="rId7"/>
    <p:sldId id="292" r:id="rId8"/>
    <p:sldId id="285" r:id="rId9"/>
    <p:sldId id="286" r:id="rId10"/>
    <p:sldId id="287" r:id="rId11"/>
    <p:sldId id="288" r:id="rId12"/>
    <p:sldId id="289" r:id="rId13"/>
    <p:sldId id="290" r:id="rId14"/>
    <p:sldId id="291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DC5B4F-8E8D-0CD5-62BB-E5FEF035FF83}" name="Leichliter, Jami (CDC/NCHHSTP/DSTDP)" initials="LJ(" userId="S::gzl3@cdc.gov::ca8da037-fe98-41d7-9806-f90d42e3e1f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ECEBFE"/>
    <a:srgbClr val="98258F"/>
    <a:srgbClr val="7C197D"/>
    <a:srgbClr val="510861"/>
    <a:srgbClr val="410257"/>
    <a:srgbClr val="872874"/>
    <a:srgbClr val="631F71"/>
    <a:srgbClr val="7C2474"/>
    <a:srgbClr val="7C2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253DF-3EF0-44BD-BEAF-EEDBA0B6D6E7}" v="3" dt="2024-08-29T14:25:32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ald, Amber (CDC/NCHHSTP/DSTDP)" userId="dab9933d-7504-4757-ac80-728d8cff8dd1" providerId="ADAL" clId="{A53253DF-3EF0-44BD-BEAF-EEDBA0B6D6E7}"/>
    <pc:docChg chg="custSel modSld">
      <pc:chgData name="Herald, Amber (CDC/NCHHSTP/DSTDP)" userId="dab9933d-7504-4757-ac80-728d8cff8dd1" providerId="ADAL" clId="{A53253DF-3EF0-44BD-BEAF-EEDBA0B6D6E7}" dt="2024-08-29T14:52:34.287" v="40" actId="20577"/>
      <pc:docMkLst>
        <pc:docMk/>
      </pc:docMkLst>
      <pc:sldChg chg="modSp mod">
        <pc:chgData name="Herald, Amber (CDC/NCHHSTP/DSTDP)" userId="dab9933d-7504-4757-ac80-728d8cff8dd1" providerId="ADAL" clId="{A53253DF-3EF0-44BD-BEAF-EEDBA0B6D6E7}" dt="2024-08-29T14:52:34.287" v="40" actId="20577"/>
        <pc:sldMkLst>
          <pc:docMk/>
          <pc:sldMk cId="1948010597" sldId="293"/>
        </pc:sldMkLst>
        <pc:spChg chg="mod">
          <ac:chgData name="Herald, Amber (CDC/NCHHSTP/DSTDP)" userId="dab9933d-7504-4757-ac80-728d8cff8dd1" providerId="ADAL" clId="{A53253DF-3EF0-44BD-BEAF-EEDBA0B6D6E7}" dt="2024-08-29T14:52:34.287" v="40" actId="20577"/>
          <ac:spMkLst>
            <pc:docMk/>
            <pc:sldMk cId="1948010597" sldId="293"/>
            <ac:spMk id="3" creationId="{F549D9F0-C40B-569E-E48B-587731CCA8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5C53AA-83C4-2648-698D-D08BD3D5E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"/>
            <a:ext cx="12192000" cy="5668273"/>
          </a:xfrm>
          <a:prstGeom prst="rect">
            <a:avLst/>
          </a:prstGeom>
          <a:gradFill>
            <a:gsLst>
              <a:gs pos="0">
                <a:srgbClr val="410257"/>
              </a:gs>
              <a:gs pos="50000">
                <a:srgbClr val="510861"/>
              </a:gs>
              <a:gs pos="72000">
                <a:srgbClr val="7C197D"/>
              </a:gs>
              <a:gs pos="100000">
                <a:srgbClr val="98258F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795161"/>
            <a:ext cx="10515600" cy="221771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90675F-EFB5-EBBA-BA6C-D71182917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0" y="5881439"/>
            <a:ext cx="2730741" cy="8201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C72C1A-BF70-FB3A-BAF3-C91EC6B0D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3" r="16661" b="42827"/>
          <a:stretch/>
        </p:blipFill>
        <p:spPr>
          <a:xfrm>
            <a:off x="3425747" y="-21773"/>
            <a:ext cx="8857693" cy="3934693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D979E807-CCB9-C7C8-FB13-F6DF1E16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4433"/>
            <a:ext cx="10515600" cy="1325563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10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0F4275-F113-D522-3030-F257119761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A979F7F-67B5-0E63-A320-91C12A20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04407"/>
            <a:ext cx="2743200" cy="365125"/>
          </a:xfrm>
        </p:spPr>
        <p:txBody>
          <a:bodyPr/>
          <a:lstStyle/>
          <a:p>
            <a:fld id="{4AF63A31-2313-4D97-BBD0-CC0EF8B14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3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chemeClr val="accent3">
                  <a:lumMod val="50000"/>
                </a:schemeClr>
              </a:buClr>
              <a:defRPr sz="2400"/>
            </a:lvl1pPr>
            <a:lvl2pPr marL="457200" indent="0">
              <a:buClr>
                <a:schemeClr val="accent3">
                  <a:lumMod val="50000"/>
                </a:schemeClr>
              </a:buClr>
              <a:buNone/>
              <a:defRPr/>
            </a:lvl2pPr>
            <a:lvl3pPr>
              <a:buClr>
                <a:schemeClr val="accent3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3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chemeClr val="accent3">
                  <a:lumMod val="50000"/>
                </a:schemeClr>
              </a:buClr>
              <a:defRPr sz="2400"/>
            </a:lvl1pPr>
            <a:lvl2pPr>
              <a:buClr>
                <a:schemeClr val="accent3">
                  <a:lumMod val="50000"/>
                </a:schemeClr>
              </a:buClr>
              <a:defRPr/>
            </a:lvl2pPr>
            <a:lvl3pPr>
              <a:buClr>
                <a:schemeClr val="accent3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3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94275D-451E-B124-304D-FA249BBC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C062508-68C8-9017-1E5F-2C20D3E1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04407"/>
            <a:ext cx="2743200" cy="365125"/>
          </a:xfrm>
        </p:spPr>
        <p:txBody>
          <a:bodyPr/>
          <a:lstStyle/>
          <a:p>
            <a:fld id="{4AF63A31-2313-4D97-BBD0-CC0EF8B14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1E9C52-EDDB-ECF3-9FF4-B27CD6621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D6D3C2-1E4A-470E-5B4B-72BD6791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04407"/>
            <a:ext cx="2743200" cy="365125"/>
          </a:xfrm>
        </p:spPr>
        <p:txBody>
          <a:bodyPr/>
          <a:lstStyle/>
          <a:p>
            <a:fld id="{4AF63A31-2313-4D97-BBD0-CC0EF8B14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7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3361DE-EE41-F1F8-E396-7A8F2CF82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4EA78-323A-39A9-A276-0144E81FB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04407"/>
            <a:ext cx="2743200" cy="365125"/>
          </a:xfrm>
        </p:spPr>
        <p:txBody>
          <a:bodyPr/>
          <a:lstStyle/>
          <a:p>
            <a:fld id="{4AF63A31-2313-4D97-BBD0-CC0EF8B14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CB0971-3777-49DB-92BA-F9CFBCD3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7555" y="6307777"/>
            <a:ext cx="1679370" cy="365125"/>
          </a:xfrm>
        </p:spPr>
        <p:txBody>
          <a:bodyPr/>
          <a:lstStyle>
            <a:lvl1pPr algn="l">
              <a:defRPr baseline="0"/>
            </a:lvl1pPr>
          </a:lstStyle>
          <a:p>
            <a:fld id="{4AF63A31-2313-4D97-BBD0-CC0EF8B1498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DCB91B-C4CC-EDEC-A19C-C1AEFC11A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433" y="5983748"/>
            <a:ext cx="1184012" cy="6223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345BB9-C00C-C774-6A0C-142693D93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B4D38DE-A9AE-471F-9E90-875E9223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7555" y="6307777"/>
            <a:ext cx="1679370" cy="365125"/>
          </a:xfrm>
        </p:spPr>
        <p:txBody>
          <a:bodyPr/>
          <a:lstStyle>
            <a:lvl1pPr algn="l">
              <a:defRPr baseline="0"/>
            </a:lvl1pPr>
          </a:lstStyle>
          <a:p>
            <a:fld id="{4AF63A31-2313-4D97-BBD0-CC0EF8B1498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C15CA-F605-5AC7-9DFB-A60D5777B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433" y="5983748"/>
            <a:ext cx="1184012" cy="6223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1F39E1-35FE-4B9F-48F1-51CBFE59F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44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039FF-54B4-4662-95FA-B3569F08F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7555" y="6307777"/>
            <a:ext cx="1679370" cy="365125"/>
          </a:xfrm>
        </p:spPr>
        <p:txBody>
          <a:bodyPr/>
          <a:lstStyle>
            <a:lvl1pPr algn="l">
              <a:defRPr baseline="0"/>
            </a:lvl1pPr>
          </a:lstStyle>
          <a:p>
            <a:fld id="{4AF63A31-2313-4D97-BBD0-CC0EF8B1498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D75E95-13AC-23E6-846D-12B405C7F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433" y="5983748"/>
            <a:ext cx="1184012" cy="6223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B9531E4-6F2B-E108-E0BD-61A0EFBA6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20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10B36C-30E6-4E76-B4E6-7BE2FE23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7555" y="6307777"/>
            <a:ext cx="1679370" cy="365125"/>
          </a:xfrm>
        </p:spPr>
        <p:txBody>
          <a:bodyPr/>
          <a:lstStyle>
            <a:lvl1pPr algn="l">
              <a:defRPr baseline="0"/>
            </a:lvl1pPr>
          </a:lstStyle>
          <a:p>
            <a:fld id="{4AF63A31-2313-4D97-BBD0-CC0EF8B1498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38437B-0184-DEE4-9FC9-FEACE6A9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433" y="5983748"/>
            <a:ext cx="1184012" cy="6223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79D847-5E27-6E2B-DEEB-37786B833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669532"/>
            <a:ext cx="12192000" cy="20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1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78983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3A31-2313-4D97-BBD0-CC0EF8B14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1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7" r:id="rId2"/>
    <p:sldLayoutId id="2147483678" r:id="rId3"/>
    <p:sldLayoutId id="2147483679" r:id="rId4"/>
    <p:sldLayoutId id="2147483680" r:id="rId5"/>
    <p:sldLayoutId id="2147483682" r:id="rId6"/>
    <p:sldLayoutId id="2147483683" r:id="rId7"/>
    <p:sldLayoutId id="2147483684" r:id="rId8"/>
    <p:sldLayoutId id="214748368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5D9D44E-7B23-E413-3BBA-FF9D8ADA0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AEB649-F9AC-EE9F-6476-5262F522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43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C4CD-BFC8-4149-D758-4D203CF1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30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022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5CA4-8FAD-8976-E4B4-00D18F3D4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Disclosure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9D9F0-C40B-569E-E48B-587731CCA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findings and conclusions in this report are those of the authors and do not necessarily represent the official position of the </a:t>
            </a:r>
            <a:r>
              <a:rPr lang="en-US" i="1" dirty="0"/>
              <a:t>Presenter’s Institution/Organization Name.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I have no conflicts of interest to declare.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0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5CA4-8FAD-8976-E4B4-00D18F3D4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Disclosure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9D9F0-C40B-569E-E48B-587731CC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[Presenter’s Name] has </a:t>
            </a:r>
            <a:r>
              <a:rPr lang="en-US" sz="2400" dirty="0"/>
              <a:t>the following financial and nonfinancial relationships to disclose: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>
                <a:solidFill>
                  <a:schemeClr val="accent5"/>
                </a:solidFill>
              </a:rPr>
              <a:t>Relevant Financial Relationships</a:t>
            </a:r>
          </a:p>
          <a:p>
            <a:r>
              <a:rPr lang="en-US" sz="2000" dirty="0"/>
              <a:t>[List disclosures as appropriate. Samples included below.] </a:t>
            </a:r>
          </a:p>
          <a:p>
            <a:r>
              <a:rPr lang="en-US" sz="2000" dirty="0"/>
              <a:t>Employed at [List Employer]</a:t>
            </a:r>
          </a:p>
          <a:p>
            <a:r>
              <a:rPr lang="en-US" sz="2000" dirty="0"/>
              <a:t>Serves as a consultant to and receives compensation from [Company/Organization] </a:t>
            </a:r>
          </a:p>
          <a:p>
            <a:r>
              <a:rPr lang="en-US" sz="2000"/>
              <a:t>Receives </a:t>
            </a:r>
            <a:r>
              <a:rPr lang="en-US" sz="2000" dirty="0"/>
              <a:t>royalty payments from the sale of [Product(s)] 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b="1" dirty="0">
                <a:solidFill>
                  <a:schemeClr val="accent5"/>
                </a:solidFill>
              </a:rPr>
              <a:t>Relevant Nonfinancial Relationships</a:t>
            </a:r>
          </a:p>
          <a:p>
            <a:r>
              <a:rPr lang="en-US" sz="2000" dirty="0"/>
              <a:t>[List disclosures as appropriate. Sample included below.] </a:t>
            </a:r>
          </a:p>
          <a:p>
            <a:r>
              <a:rPr lang="en-US" sz="2000" dirty="0"/>
              <a:t>Serves on the advisory committee for [Company/Organization]</a:t>
            </a:r>
          </a:p>
          <a:p>
            <a:r>
              <a:rPr lang="en-US" sz="2000" dirty="0"/>
              <a:t>Is a member of the board of directors for the [Company/Organization]</a:t>
            </a:r>
          </a:p>
          <a:p>
            <a:endParaRPr lang="en-US" sz="2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1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5CA4-8FAD-8976-E4B4-00D18F3D4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9D9F0-C40B-569E-E48B-587731CCA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2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B7B58-BA00-6CFE-FD0E-7ECDB06A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1CB05-2E4E-FCB6-A417-E371F3A0AA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D817E-1DC7-4B7E-A75A-4048A2C102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A15C36-56FF-9991-F72E-8848AB606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EF5284-FF2E-BA08-15EE-606E5E105D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3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2C5D-EFC1-C883-A854-A25350F9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3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82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0F366-B418-7454-8BDF-2B5413F8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BDEB-009C-C76A-EFA9-ABEC4B598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7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8E638-A77E-DE43-B431-8953F6C9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1FDD0-E1C6-B42E-BBE4-221C83D8C9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A2B4E-1EB0-6CC2-41DF-A6170D2D49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E99AC-480F-0163-2F6A-3064609CA1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CA31F4-9FCE-0CB6-3158-A78984F9B02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85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 Prevention Conference">
      <a:dk1>
        <a:sysClr val="windowText" lastClr="000000"/>
      </a:dk1>
      <a:lt1>
        <a:sysClr val="window" lastClr="FFFFFF"/>
      </a:lt1>
      <a:dk2>
        <a:srgbClr val="080450"/>
      </a:dk2>
      <a:lt2>
        <a:srgbClr val="F2F2F2"/>
      </a:lt2>
      <a:accent1>
        <a:srgbClr val="227C93"/>
      </a:accent1>
      <a:accent2>
        <a:srgbClr val="145668"/>
      </a:accent2>
      <a:accent3>
        <a:srgbClr val="8DC63F"/>
      </a:accent3>
      <a:accent4>
        <a:srgbClr val="080450"/>
      </a:accent4>
      <a:accent5>
        <a:srgbClr val="6D2C90"/>
      </a:accent5>
      <a:accent6>
        <a:srgbClr val="A31989"/>
      </a:accent6>
      <a:hlink>
        <a:srgbClr val="9454C3"/>
      </a:hlink>
      <a:folHlink>
        <a:srgbClr val="3EBBF0"/>
      </a:folHlink>
    </a:clrScheme>
    <a:fontScheme name="Custom 5">
      <a:majorFont>
        <a:latin typeface="Montserrat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00ee767-bc3e-4dba-91af-2218cf5242f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967ED82818A458081C2FDB43B869A" ma:contentTypeVersion="13" ma:contentTypeDescription="Create a new document." ma:contentTypeScope="" ma:versionID="fcc1950537b44504044ae83684ec55d8">
  <xsd:schema xmlns:xsd="http://www.w3.org/2001/XMLSchema" xmlns:xs="http://www.w3.org/2001/XMLSchema" xmlns:p="http://schemas.microsoft.com/office/2006/metadata/properties" xmlns:ns2="300ee767-bc3e-4dba-91af-2218cf5242f3" xmlns:ns3="2c5995b7-bba2-42e3-ad73-dab971dc48d8" targetNamespace="http://schemas.microsoft.com/office/2006/metadata/properties" ma:root="true" ma:fieldsID="2fd6cc4b256ad46f5b62eeb1a7d9fd04" ns2:_="" ns3:_="">
    <xsd:import namespace="300ee767-bc3e-4dba-91af-2218cf5242f3"/>
    <xsd:import namespace="2c5995b7-bba2-42e3-ad73-dab971dc48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0ee767-bc3e-4dba-91af-2218cf524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353dbe8-8260-4ccf-8219-3d2995e6fa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995b7-bba2-42e3-ad73-dab971dc4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C8A4C7-1538-411A-8495-81D695F18C51}">
  <ds:schemaRefs>
    <ds:schemaRef ds:uri="http://schemas.microsoft.com/office/2006/metadata/properties"/>
    <ds:schemaRef ds:uri="http://schemas.microsoft.com/office/infopath/2007/PartnerControls"/>
    <ds:schemaRef ds:uri="300ee767-bc3e-4dba-91af-2218cf5242f3"/>
  </ds:schemaRefs>
</ds:datastoreItem>
</file>

<file path=customXml/itemProps2.xml><?xml version="1.0" encoding="utf-8"?>
<ds:datastoreItem xmlns:ds="http://schemas.openxmlformats.org/officeDocument/2006/customXml" ds:itemID="{34803584-6F44-45A7-A9B0-42BF4EA45A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4C7763-0B47-4712-B022-694973C014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0ee767-bc3e-4dba-91af-2218cf5242f3"/>
    <ds:schemaRef ds:uri="2c5995b7-bba2-42e3-ad73-dab971dc48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15699</TotalTime>
  <Words>141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Franklin Gothic Book</vt:lpstr>
      <vt:lpstr>Montserrat</vt:lpstr>
      <vt:lpstr>Office Theme</vt:lpstr>
      <vt:lpstr>PowerPoint Presentation</vt:lpstr>
      <vt:lpstr>Sample Disclosure 1</vt:lpstr>
      <vt:lpstr>Sample Disclosure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STI Prevention Conference</Manager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Abstract</dc:title>
  <dc:creator>STI Prevention Conference</dc:creator>
  <cp:lastModifiedBy>Herald, Amber (CDC/NCHHSTP/DSTDP)</cp:lastModifiedBy>
  <cp:revision>69</cp:revision>
  <cp:lastPrinted>2015-10-01T12:59:34Z</cp:lastPrinted>
  <dcterms:created xsi:type="dcterms:W3CDTF">2015-09-18T19:15:19Z</dcterms:created>
  <dcterms:modified xsi:type="dcterms:W3CDTF">2024-08-29T14:52:43Z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2021-12-08T22:01:14Z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88c73bc6-5c6b-4ac7-a9c8-9f78e263f75c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0x0101001D1967ED82818A458081C2FDB43B869A</vt:lpwstr>
  </property>
  <property fmtid="{D5CDD505-2E9C-101B-9397-08002B2CF9AE}" pid="10" name="MediaServiceImageTags">
    <vt:lpwstr/>
  </property>
</Properties>
</file>