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53" r:id="rId4"/>
  </p:sldMasterIdLst>
  <p:notesMasterIdLst>
    <p:notesMasterId r:id="rId9"/>
  </p:notesMasterIdLst>
  <p:handoutMasterIdLst>
    <p:handoutMasterId r:id="rId10"/>
  </p:handoutMasterIdLst>
  <p:sldIdLst>
    <p:sldId id="2147472106" r:id="rId5"/>
    <p:sldId id="2147472107" r:id="rId6"/>
    <p:sldId id="2147472110" r:id="rId7"/>
    <p:sldId id="2147472109" r:id="rId8"/>
  </p:sldIdLst>
  <p:sldSz cx="32918400" cy="40233600"/>
  <p:notesSz cx="7010400" cy="9296400"/>
  <p:defaultTextStyle>
    <a:defPPr>
      <a:defRPr lang="en-US"/>
    </a:defPPr>
    <a:lvl1pPr marL="0" algn="l" defTabSz="2388200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194102" algn="l" defTabSz="2388200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2388200" algn="l" defTabSz="2388200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3582303" algn="l" defTabSz="2388200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4776403" algn="l" defTabSz="2388200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5970505" algn="l" defTabSz="2388200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7164603" algn="l" defTabSz="2388200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8358705" algn="l" defTabSz="2388200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9552808" algn="l" defTabSz="2388200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6A01A"/>
    <a:srgbClr val="52216C"/>
    <a:srgbClr val="E4CEF0"/>
    <a:srgbClr val="6D2C90"/>
    <a:srgbClr val="227C93"/>
    <a:srgbClr val="00788A"/>
    <a:srgbClr val="005DAB"/>
    <a:srgbClr val="9A4E9E"/>
    <a:srgbClr val="86B2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6A1C82-50D7-450E-898F-557D14C85FF8}" v="454" dt="2024-07-31T21:29:35.6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69" autoAdjust="0"/>
    <p:restoredTop sz="94924" autoAdjust="0"/>
  </p:normalViewPr>
  <p:slideViewPr>
    <p:cSldViewPr snapToGrid="0">
      <p:cViewPr varScale="1">
        <p:scale>
          <a:sx n="17" d="100"/>
          <a:sy n="17" d="100"/>
        </p:scale>
        <p:origin x="3600" y="1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43" d="100"/>
          <a:sy n="43" d="100"/>
        </p:scale>
        <p:origin x="-194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ald, Amber (CDC/NCHHSTP/DSTDP)" userId="dab9933d-7504-4757-ac80-728d8cff8dd1" providerId="ADAL" clId="{216A1C82-50D7-450E-898F-557D14C85FF8}"/>
    <pc:docChg chg="undo custSel addSld delSld modSld sldOrd modMainMaster">
      <pc:chgData name="Herald, Amber (CDC/NCHHSTP/DSTDP)" userId="dab9933d-7504-4757-ac80-728d8cff8dd1" providerId="ADAL" clId="{216A1C82-50D7-450E-898F-557D14C85FF8}" dt="2024-07-31T18:22:36.302" v="4316" actId="20577"/>
      <pc:docMkLst>
        <pc:docMk/>
      </pc:docMkLst>
      <pc:sldChg chg="addSp delSp modSp del mod">
        <pc:chgData name="Herald, Amber (CDC/NCHHSTP/DSTDP)" userId="dab9933d-7504-4757-ac80-728d8cff8dd1" providerId="ADAL" clId="{216A1C82-50D7-450E-898F-557D14C85FF8}" dt="2024-07-31T14:05:27.455" v="639" actId="47"/>
        <pc:sldMkLst>
          <pc:docMk/>
          <pc:sldMk cId="1162679531" sldId="2147472105"/>
        </pc:sldMkLst>
        <pc:spChg chg="del mod">
          <ac:chgData name="Herald, Amber (CDC/NCHHSTP/DSTDP)" userId="dab9933d-7504-4757-ac80-728d8cff8dd1" providerId="ADAL" clId="{216A1C82-50D7-450E-898F-557D14C85FF8}" dt="2024-07-30T22:08:06.682" v="193" actId="478"/>
          <ac:spMkLst>
            <pc:docMk/>
            <pc:sldMk cId="1162679531" sldId="2147472105"/>
            <ac:spMk id="6" creationId="{9428AA40-3F08-33B4-C260-55AF2215CE76}"/>
          </ac:spMkLst>
        </pc:spChg>
        <pc:spChg chg="del">
          <ac:chgData name="Herald, Amber (CDC/NCHHSTP/DSTDP)" userId="dab9933d-7504-4757-ac80-728d8cff8dd1" providerId="ADAL" clId="{216A1C82-50D7-450E-898F-557D14C85FF8}" dt="2024-07-30T22:08:06.682" v="193" actId="478"/>
          <ac:spMkLst>
            <pc:docMk/>
            <pc:sldMk cId="1162679531" sldId="2147472105"/>
            <ac:spMk id="10" creationId="{E74397DD-72AB-FDC1-1E6F-88B3FCE76A77}"/>
          </ac:spMkLst>
        </pc:spChg>
        <pc:spChg chg="del">
          <ac:chgData name="Herald, Amber (CDC/NCHHSTP/DSTDP)" userId="dab9933d-7504-4757-ac80-728d8cff8dd1" providerId="ADAL" clId="{216A1C82-50D7-450E-898F-557D14C85FF8}" dt="2024-07-30T22:09:23.939" v="194" actId="478"/>
          <ac:spMkLst>
            <pc:docMk/>
            <pc:sldMk cId="1162679531" sldId="2147472105"/>
            <ac:spMk id="48" creationId="{17A4A023-BD3B-FB8F-3A16-FC457FAA1989}"/>
          </ac:spMkLst>
        </pc:spChg>
        <pc:spChg chg="del mod">
          <ac:chgData name="Herald, Amber (CDC/NCHHSTP/DSTDP)" userId="dab9933d-7504-4757-ac80-728d8cff8dd1" providerId="ADAL" clId="{216A1C82-50D7-450E-898F-557D14C85FF8}" dt="2024-07-30T21:56:31.582" v="26"/>
          <ac:spMkLst>
            <pc:docMk/>
            <pc:sldMk cId="1162679531" sldId="2147472105"/>
            <ac:spMk id="54" creationId="{C8E0E702-080B-C7AA-3766-6B810BBC9E45}"/>
          </ac:spMkLst>
        </pc:spChg>
        <pc:spChg chg="del">
          <ac:chgData name="Herald, Amber (CDC/NCHHSTP/DSTDP)" userId="dab9933d-7504-4757-ac80-728d8cff8dd1" providerId="ADAL" clId="{216A1C82-50D7-450E-898F-557D14C85FF8}" dt="2024-07-30T21:56:31.580" v="22" actId="478"/>
          <ac:spMkLst>
            <pc:docMk/>
            <pc:sldMk cId="1162679531" sldId="2147472105"/>
            <ac:spMk id="55" creationId="{B2C36FF7-9259-3459-79F7-022523E3F771}"/>
          </ac:spMkLst>
        </pc:spChg>
        <pc:spChg chg="del mod">
          <ac:chgData name="Herald, Amber (CDC/NCHHSTP/DSTDP)" userId="dab9933d-7504-4757-ac80-728d8cff8dd1" providerId="ADAL" clId="{216A1C82-50D7-450E-898F-557D14C85FF8}" dt="2024-07-30T21:56:31.581" v="24"/>
          <ac:spMkLst>
            <pc:docMk/>
            <pc:sldMk cId="1162679531" sldId="2147472105"/>
            <ac:spMk id="58" creationId="{165A5853-C17B-FF53-033C-C28C1D75D6CD}"/>
          </ac:spMkLst>
        </pc:spChg>
        <pc:spChg chg="add mod">
          <ac:chgData name="Herald, Amber (CDC/NCHHSTP/DSTDP)" userId="dab9933d-7504-4757-ac80-728d8cff8dd1" providerId="ADAL" clId="{216A1C82-50D7-450E-898F-557D14C85FF8}" dt="2024-07-30T21:57:01.730" v="36" actId="14100"/>
          <ac:spMkLst>
            <pc:docMk/>
            <pc:sldMk cId="1162679531" sldId="2147472105"/>
            <ac:spMk id="59" creationId="{FD831D0A-DC14-7D04-1179-324013C17F17}"/>
          </ac:spMkLst>
        </pc:spChg>
        <pc:spChg chg="add mod">
          <ac:chgData name="Herald, Amber (CDC/NCHHSTP/DSTDP)" userId="dab9933d-7504-4757-ac80-728d8cff8dd1" providerId="ADAL" clId="{216A1C82-50D7-450E-898F-557D14C85FF8}" dt="2024-07-30T21:56:36.118" v="28" actId="1076"/>
          <ac:spMkLst>
            <pc:docMk/>
            <pc:sldMk cId="1162679531" sldId="2147472105"/>
            <ac:spMk id="60" creationId="{B02035BD-12F4-1D52-9692-450B207719F5}"/>
          </ac:spMkLst>
        </pc:spChg>
        <pc:spChg chg="add mod">
          <ac:chgData name="Herald, Amber (CDC/NCHHSTP/DSTDP)" userId="dab9933d-7504-4757-ac80-728d8cff8dd1" providerId="ADAL" clId="{216A1C82-50D7-450E-898F-557D14C85FF8}" dt="2024-07-30T21:56:46.940" v="33" actId="20577"/>
          <ac:spMkLst>
            <pc:docMk/>
            <pc:sldMk cId="1162679531" sldId="2147472105"/>
            <ac:spMk id="62" creationId="{A864666D-A020-5E72-AA5B-8AA7D6406533}"/>
          </ac:spMkLst>
        </pc:spChg>
        <pc:spChg chg="add mod">
          <ac:chgData name="Herald, Amber (CDC/NCHHSTP/DSTDP)" userId="dab9933d-7504-4757-ac80-728d8cff8dd1" providerId="ADAL" clId="{216A1C82-50D7-450E-898F-557D14C85FF8}" dt="2024-07-30T22:09:24.280" v="195"/>
          <ac:spMkLst>
            <pc:docMk/>
            <pc:sldMk cId="1162679531" sldId="2147472105"/>
            <ac:spMk id="63" creationId="{06655D8C-B6D0-CD16-32B8-4D9FC6A63A90}"/>
          </ac:spMkLst>
        </pc:spChg>
      </pc:sldChg>
      <pc:sldChg chg="addSp delSp modSp add mod setBg">
        <pc:chgData name="Herald, Amber (CDC/NCHHSTP/DSTDP)" userId="dab9933d-7504-4757-ac80-728d8cff8dd1" providerId="ADAL" clId="{216A1C82-50D7-450E-898F-557D14C85FF8}" dt="2024-07-31T17:16:05.649" v="4267" actId="207"/>
        <pc:sldMkLst>
          <pc:docMk/>
          <pc:sldMk cId="300155182" sldId="2147472106"/>
        </pc:sldMkLst>
        <pc:spChg chg="mod ord">
          <ac:chgData name="Herald, Amber (CDC/NCHHSTP/DSTDP)" userId="dab9933d-7504-4757-ac80-728d8cff8dd1" providerId="ADAL" clId="{216A1C82-50D7-450E-898F-557D14C85FF8}" dt="2024-07-31T14:12:14.035" v="674" actId="14100"/>
          <ac:spMkLst>
            <pc:docMk/>
            <pc:sldMk cId="300155182" sldId="2147472106"/>
            <ac:spMk id="2" creationId="{D220C3AC-F3A7-CB57-47B4-A29D82FC4DC5}"/>
          </ac:spMkLst>
        </pc:spChg>
        <pc:spChg chg="add del mod">
          <ac:chgData name="Herald, Amber (CDC/NCHHSTP/DSTDP)" userId="dab9933d-7504-4757-ac80-728d8cff8dd1" providerId="ADAL" clId="{216A1C82-50D7-450E-898F-557D14C85FF8}" dt="2024-07-31T13:54:56.967" v="503" actId="478"/>
          <ac:spMkLst>
            <pc:docMk/>
            <pc:sldMk cId="300155182" sldId="2147472106"/>
            <ac:spMk id="3" creationId="{5A0B7328-20CE-5EC3-4AF4-01219F48FA9C}"/>
          </ac:spMkLst>
        </pc:spChg>
        <pc:spChg chg="add del mod">
          <ac:chgData name="Herald, Amber (CDC/NCHHSTP/DSTDP)" userId="dab9933d-7504-4757-ac80-728d8cff8dd1" providerId="ADAL" clId="{216A1C82-50D7-450E-898F-557D14C85FF8}" dt="2024-07-31T13:54:56.967" v="503" actId="478"/>
          <ac:spMkLst>
            <pc:docMk/>
            <pc:sldMk cId="300155182" sldId="2147472106"/>
            <ac:spMk id="4" creationId="{620FC5B4-BB56-44BD-43D0-6532FEDE341A}"/>
          </ac:spMkLst>
        </pc:spChg>
        <pc:spChg chg="mod ord">
          <ac:chgData name="Herald, Amber (CDC/NCHHSTP/DSTDP)" userId="dab9933d-7504-4757-ac80-728d8cff8dd1" providerId="ADAL" clId="{216A1C82-50D7-450E-898F-557D14C85FF8}" dt="2024-07-31T17:15:15.813" v="4246" actId="207"/>
          <ac:spMkLst>
            <pc:docMk/>
            <pc:sldMk cId="300155182" sldId="2147472106"/>
            <ac:spMk id="6" creationId="{9428AA40-3F08-33B4-C260-55AF2215CE76}"/>
          </ac:spMkLst>
        </pc:spChg>
        <pc:spChg chg="add mod ord">
          <ac:chgData name="Herald, Amber (CDC/NCHHSTP/DSTDP)" userId="dab9933d-7504-4757-ac80-728d8cff8dd1" providerId="ADAL" clId="{216A1C82-50D7-450E-898F-557D14C85FF8}" dt="2024-07-31T17:11:33.407" v="4188" actId="207"/>
          <ac:spMkLst>
            <pc:docMk/>
            <pc:sldMk cId="300155182" sldId="2147472106"/>
            <ac:spMk id="9" creationId="{C41780E9-6C38-E385-8722-51EA085BE950}"/>
          </ac:spMkLst>
        </pc:spChg>
        <pc:spChg chg="mod ord">
          <ac:chgData name="Herald, Amber (CDC/NCHHSTP/DSTDP)" userId="dab9933d-7504-4757-ac80-728d8cff8dd1" providerId="ADAL" clId="{216A1C82-50D7-450E-898F-557D14C85FF8}" dt="2024-07-31T14:10:48.745" v="661" actId="13244"/>
          <ac:spMkLst>
            <pc:docMk/>
            <pc:sldMk cId="300155182" sldId="2147472106"/>
            <ac:spMk id="10" creationId="{E74397DD-72AB-FDC1-1E6F-88B3FCE76A77}"/>
          </ac:spMkLst>
        </pc:spChg>
        <pc:spChg chg="add mod ord">
          <ac:chgData name="Herald, Amber (CDC/NCHHSTP/DSTDP)" userId="dab9933d-7504-4757-ac80-728d8cff8dd1" providerId="ADAL" clId="{216A1C82-50D7-450E-898F-557D14C85FF8}" dt="2024-07-31T17:11:33.407" v="4188" actId="207"/>
          <ac:spMkLst>
            <pc:docMk/>
            <pc:sldMk cId="300155182" sldId="2147472106"/>
            <ac:spMk id="11" creationId="{A7B6817B-3520-00B1-C7B4-B7DCC482484B}"/>
          </ac:spMkLst>
        </pc:spChg>
        <pc:spChg chg="add mod ord">
          <ac:chgData name="Herald, Amber (CDC/NCHHSTP/DSTDP)" userId="dab9933d-7504-4757-ac80-728d8cff8dd1" providerId="ADAL" clId="{216A1C82-50D7-450E-898F-557D14C85FF8}" dt="2024-07-31T16:01:46.418" v="2347" actId="255"/>
          <ac:spMkLst>
            <pc:docMk/>
            <pc:sldMk cId="300155182" sldId="2147472106"/>
            <ac:spMk id="13" creationId="{9FFE4B97-01E5-30DA-2039-B3BA3934E18E}"/>
          </ac:spMkLst>
        </pc:spChg>
        <pc:spChg chg="add mod ord">
          <ac:chgData name="Herald, Amber (CDC/NCHHSTP/DSTDP)" userId="dab9933d-7504-4757-ac80-728d8cff8dd1" providerId="ADAL" clId="{216A1C82-50D7-450E-898F-557D14C85FF8}" dt="2024-07-31T14:15:08.296" v="699" actId="13244"/>
          <ac:spMkLst>
            <pc:docMk/>
            <pc:sldMk cId="300155182" sldId="2147472106"/>
            <ac:spMk id="14" creationId="{8F7941DC-26F7-182D-D7CB-84073ADBB367}"/>
          </ac:spMkLst>
        </pc:spChg>
        <pc:spChg chg="mod ord">
          <ac:chgData name="Herald, Amber (CDC/NCHHSTP/DSTDP)" userId="dab9933d-7504-4757-ac80-728d8cff8dd1" providerId="ADAL" clId="{216A1C82-50D7-450E-898F-557D14C85FF8}" dt="2024-07-31T14:16:08.027" v="701" actId="1076"/>
          <ac:spMkLst>
            <pc:docMk/>
            <pc:sldMk cId="300155182" sldId="2147472106"/>
            <ac:spMk id="18" creationId="{76F32DC5-1D0A-9ADD-492E-7F85241E56FC}"/>
          </ac:spMkLst>
        </pc:spChg>
        <pc:spChg chg="add mod">
          <ac:chgData name="Herald, Amber (CDC/NCHHSTP/DSTDP)" userId="dab9933d-7504-4757-ac80-728d8cff8dd1" providerId="ADAL" clId="{216A1C82-50D7-450E-898F-557D14C85FF8}" dt="2024-07-31T16:02:42.667" v="2428" actId="20577"/>
          <ac:spMkLst>
            <pc:docMk/>
            <pc:sldMk cId="300155182" sldId="2147472106"/>
            <ac:spMk id="19" creationId="{2636F2FE-F698-5C42-D1CF-128A4FA614A0}"/>
          </ac:spMkLst>
        </pc:spChg>
        <pc:spChg chg="mod ord">
          <ac:chgData name="Herald, Amber (CDC/NCHHSTP/DSTDP)" userId="dab9933d-7504-4757-ac80-728d8cff8dd1" providerId="ADAL" clId="{216A1C82-50D7-450E-898F-557D14C85FF8}" dt="2024-07-31T17:11:20.248" v="4186" actId="207"/>
          <ac:spMkLst>
            <pc:docMk/>
            <pc:sldMk cId="300155182" sldId="2147472106"/>
            <ac:spMk id="28" creationId="{EC526FF0-E3F1-4DC8-ACA2-82D83BE78F1C}"/>
          </ac:spMkLst>
        </pc:spChg>
        <pc:spChg chg="del mod modVis">
          <ac:chgData name="Herald, Amber (CDC/NCHHSTP/DSTDP)" userId="dab9933d-7504-4757-ac80-728d8cff8dd1" providerId="ADAL" clId="{216A1C82-50D7-450E-898F-557D14C85FF8}" dt="2024-07-31T16:03:47.360" v="2435" actId="478"/>
          <ac:spMkLst>
            <pc:docMk/>
            <pc:sldMk cId="300155182" sldId="2147472106"/>
            <ac:spMk id="41" creationId="{E1E1303D-B186-BFD4-6A83-E26BC92CE064}"/>
          </ac:spMkLst>
        </pc:spChg>
        <pc:spChg chg="mod ord">
          <ac:chgData name="Herald, Amber (CDC/NCHHSTP/DSTDP)" userId="dab9933d-7504-4757-ac80-728d8cff8dd1" providerId="ADAL" clId="{216A1C82-50D7-450E-898F-557D14C85FF8}" dt="2024-07-31T17:11:20.248" v="4186" actId="207"/>
          <ac:spMkLst>
            <pc:docMk/>
            <pc:sldMk cId="300155182" sldId="2147472106"/>
            <ac:spMk id="43" creationId="{B51CB2B4-0A92-47F5-EB7D-105A71CDB8BB}"/>
          </ac:spMkLst>
        </pc:spChg>
        <pc:spChg chg="mod ord">
          <ac:chgData name="Herald, Amber (CDC/NCHHSTP/DSTDP)" userId="dab9933d-7504-4757-ac80-728d8cff8dd1" providerId="ADAL" clId="{216A1C82-50D7-450E-898F-557D14C85FF8}" dt="2024-07-31T16:02:59.897" v="2430" actId="1035"/>
          <ac:spMkLst>
            <pc:docMk/>
            <pc:sldMk cId="300155182" sldId="2147472106"/>
            <ac:spMk id="48" creationId="{17A4A023-BD3B-FB8F-3A16-FC457FAA1989}"/>
          </ac:spMkLst>
        </pc:spChg>
        <pc:spChg chg="mod ord">
          <ac:chgData name="Herald, Amber (CDC/NCHHSTP/DSTDP)" userId="dab9933d-7504-4757-ac80-728d8cff8dd1" providerId="ADAL" clId="{216A1C82-50D7-450E-898F-557D14C85FF8}" dt="2024-07-31T17:15:20.858" v="4247" actId="207"/>
          <ac:spMkLst>
            <pc:docMk/>
            <pc:sldMk cId="300155182" sldId="2147472106"/>
            <ac:spMk id="59" creationId="{FD831D0A-DC14-7D04-1179-324013C17F17}"/>
          </ac:spMkLst>
        </pc:spChg>
        <pc:spChg chg="mod ord">
          <ac:chgData name="Herald, Amber (CDC/NCHHSTP/DSTDP)" userId="dab9933d-7504-4757-ac80-728d8cff8dd1" providerId="ADAL" clId="{216A1C82-50D7-450E-898F-557D14C85FF8}" dt="2024-07-31T17:11:33.407" v="4188" actId="207"/>
          <ac:spMkLst>
            <pc:docMk/>
            <pc:sldMk cId="300155182" sldId="2147472106"/>
            <ac:spMk id="60" creationId="{B02035BD-12F4-1D52-9692-450B207719F5}"/>
          </ac:spMkLst>
        </pc:spChg>
        <pc:spChg chg="del mod">
          <ac:chgData name="Herald, Amber (CDC/NCHHSTP/DSTDP)" userId="dab9933d-7504-4757-ac80-728d8cff8dd1" providerId="ADAL" clId="{216A1C82-50D7-450E-898F-557D14C85FF8}" dt="2024-07-30T22:05:13.046" v="168" actId="478"/>
          <ac:spMkLst>
            <pc:docMk/>
            <pc:sldMk cId="300155182" sldId="2147472106"/>
            <ac:spMk id="62" creationId="{A864666D-A020-5E72-AA5B-8AA7D6406533}"/>
          </ac:spMkLst>
        </pc:spChg>
        <pc:spChg chg="del mod ord">
          <ac:chgData name="Herald, Amber (CDC/NCHHSTP/DSTDP)" userId="dab9933d-7504-4757-ac80-728d8cff8dd1" providerId="ADAL" clId="{216A1C82-50D7-450E-898F-557D14C85FF8}" dt="2024-07-31T16:03:09.192" v="2431" actId="478"/>
          <ac:spMkLst>
            <pc:docMk/>
            <pc:sldMk cId="300155182" sldId="2147472106"/>
            <ac:spMk id="64" creationId="{F53C4C10-609B-4B62-85E7-F70E4830664B}"/>
          </ac:spMkLst>
        </pc:spChg>
        <pc:spChg chg="mod ord">
          <ac:chgData name="Herald, Amber (CDC/NCHHSTP/DSTDP)" userId="dab9933d-7504-4757-ac80-728d8cff8dd1" providerId="ADAL" clId="{216A1C82-50D7-450E-898F-557D14C85FF8}" dt="2024-07-31T17:11:14.471" v="4185" actId="207"/>
          <ac:spMkLst>
            <pc:docMk/>
            <pc:sldMk cId="300155182" sldId="2147472106"/>
            <ac:spMk id="84" creationId="{59DAE71A-DD51-4500-8EAA-897252B1814D}"/>
          </ac:spMkLst>
        </pc:spChg>
        <pc:graphicFrameChg chg="add mod">
          <ac:chgData name="Herald, Amber (CDC/NCHHSTP/DSTDP)" userId="dab9933d-7504-4757-ac80-728d8cff8dd1" providerId="ADAL" clId="{216A1C82-50D7-450E-898F-557D14C85FF8}" dt="2024-07-31T17:16:05.649" v="4267" actId="207"/>
          <ac:graphicFrameMkLst>
            <pc:docMk/>
            <pc:sldMk cId="300155182" sldId="2147472106"/>
            <ac:graphicFrameMk id="7" creationId="{D317B769-725E-2D77-A759-C6A86D84D696}"/>
          </ac:graphicFrameMkLst>
        </pc:graphicFrameChg>
        <pc:graphicFrameChg chg="add del mod">
          <ac:chgData name="Herald, Amber (CDC/NCHHSTP/DSTDP)" userId="dab9933d-7504-4757-ac80-728d8cff8dd1" providerId="ADAL" clId="{216A1C82-50D7-450E-898F-557D14C85FF8}" dt="2024-07-31T13:55:36.003" v="509" actId="478"/>
          <ac:graphicFrameMkLst>
            <pc:docMk/>
            <pc:sldMk cId="300155182" sldId="2147472106"/>
            <ac:graphicFrameMk id="8" creationId="{63E78E91-3474-C16A-01F2-BCE806D5AE9E}"/>
          </ac:graphicFrameMkLst>
        </pc:graphicFrameChg>
        <pc:graphicFrameChg chg="add mod">
          <ac:chgData name="Herald, Amber (CDC/NCHHSTP/DSTDP)" userId="dab9933d-7504-4757-ac80-728d8cff8dd1" providerId="ADAL" clId="{216A1C82-50D7-450E-898F-557D14C85FF8}" dt="2024-07-31T17:15:57.122" v="4263" actId="207"/>
          <ac:graphicFrameMkLst>
            <pc:docMk/>
            <pc:sldMk cId="300155182" sldId="2147472106"/>
            <ac:graphicFrameMk id="12" creationId="{2473A70B-126E-3A91-311E-986E7C2EC42D}"/>
          </ac:graphicFrameMkLst>
        </pc:graphicFrameChg>
        <pc:graphicFrameChg chg="del">
          <ac:chgData name="Herald, Amber (CDC/NCHHSTP/DSTDP)" userId="dab9933d-7504-4757-ac80-728d8cff8dd1" providerId="ADAL" clId="{216A1C82-50D7-450E-898F-557D14C85FF8}" dt="2024-07-30T21:57:39.956" v="38" actId="478"/>
          <ac:graphicFrameMkLst>
            <pc:docMk/>
            <pc:sldMk cId="300155182" sldId="2147472106"/>
            <ac:graphicFrameMk id="51" creationId="{C33E7C7A-5A6B-B3CA-6524-DB706C3DE013}"/>
          </ac:graphicFrameMkLst>
        </pc:graphicFrameChg>
        <pc:picChg chg="del mod ord">
          <ac:chgData name="Herald, Amber (CDC/NCHHSTP/DSTDP)" userId="dab9933d-7504-4757-ac80-728d8cff8dd1" providerId="ADAL" clId="{216A1C82-50D7-450E-898F-557D14C85FF8}" dt="2024-07-31T16:00:24.995" v="2329" actId="478"/>
          <ac:picMkLst>
            <pc:docMk/>
            <pc:sldMk cId="300155182" sldId="2147472106"/>
            <ac:picMk id="5" creationId="{2AE3E884-DA05-7837-23D0-58BBE312B6FD}"/>
          </ac:picMkLst>
        </pc:picChg>
        <pc:picChg chg="add mod ord">
          <ac:chgData name="Herald, Amber (CDC/NCHHSTP/DSTDP)" userId="dab9933d-7504-4757-ac80-728d8cff8dd1" providerId="ADAL" clId="{216A1C82-50D7-450E-898F-557D14C85FF8}" dt="2024-07-31T14:15:01.458" v="697" actId="962"/>
          <ac:picMkLst>
            <pc:docMk/>
            <pc:sldMk cId="300155182" sldId="2147472106"/>
            <ac:picMk id="15" creationId="{1B51979C-D7C3-07ED-F6CC-A81099CA7C19}"/>
          </ac:picMkLst>
        </pc:picChg>
        <pc:picChg chg="add mod ord">
          <ac:chgData name="Herald, Amber (CDC/NCHHSTP/DSTDP)" userId="dab9933d-7504-4757-ac80-728d8cff8dd1" providerId="ADAL" clId="{216A1C82-50D7-450E-898F-557D14C85FF8}" dt="2024-07-31T16:00:51.523" v="2335" actId="962"/>
          <ac:picMkLst>
            <pc:docMk/>
            <pc:sldMk cId="300155182" sldId="2147472106"/>
            <ac:picMk id="17" creationId="{3F5E3F10-870D-C6FB-4720-46DB81EEDD8F}"/>
          </ac:picMkLst>
        </pc:picChg>
      </pc:sldChg>
      <pc:sldChg chg="addSp delSp modSp add mod setBg">
        <pc:chgData name="Herald, Amber (CDC/NCHHSTP/DSTDP)" userId="dab9933d-7504-4757-ac80-728d8cff8dd1" providerId="ADAL" clId="{216A1C82-50D7-450E-898F-557D14C85FF8}" dt="2024-07-31T18:22:36.302" v="4316" actId="20577"/>
        <pc:sldMkLst>
          <pc:docMk/>
          <pc:sldMk cId="1239987683" sldId="2147472107"/>
        </pc:sldMkLst>
        <pc:spChg chg="mod">
          <ac:chgData name="Herald, Amber (CDC/NCHHSTP/DSTDP)" userId="dab9933d-7504-4757-ac80-728d8cff8dd1" providerId="ADAL" clId="{216A1C82-50D7-450E-898F-557D14C85FF8}" dt="2024-07-31T15:12:02.113" v="1211" actId="14100"/>
          <ac:spMkLst>
            <pc:docMk/>
            <pc:sldMk cId="1239987683" sldId="2147472107"/>
            <ac:spMk id="2" creationId="{D220C3AC-F3A7-CB57-47B4-A29D82FC4DC5}"/>
          </ac:spMkLst>
        </pc:spChg>
        <pc:spChg chg="add mod">
          <ac:chgData name="Herald, Amber (CDC/NCHHSTP/DSTDP)" userId="dab9933d-7504-4757-ac80-728d8cff8dd1" providerId="ADAL" clId="{216A1C82-50D7-450E-898F-557D14C85FF8}" dt="2024-07-31T14:36:13.440" v="873" actId="207"/>
          <ac:spMkLst>
            <pc:docMk/>
            <pc:sldMk cId="1239987683" sldId="2147472107"/>
            <ac:spMk id="3" creationId="{37E0FA06-8346-EBE8-258C-EE99C0518281}"/>
          </ac:spMkLst>
        </pc:spChg>
        <pc:spChg chg="mod">
          <ac:chgData name="Herald, Amber (CDC/NCHHSTP/DSTDP)" userId="dab9933d-7504-4757-ac80-728d8cff8dd1" providerId="ADAL" clId="{216A1C82-50D7-450E-898F-557D14C85FF8}" dt="2024-07-31T17:15:02.045" v="4242" actId="207"/>
          <ac:spMkLst>
            <pc:docMk/>
            <pc:sldMk cId="1239987683" sldId="2147472107"/>
            <ac:spMk id="6" creationId="{9428AA40-3F08-33B4-C260-55AF2215CE76}"/>
          </ac:spMkLst>
        </pc:spChg>
        <pc:spChg chg="mod">
          <ac:chgData name="Herald, Amber (CDC/NCHHSTP/DSTDP)" userId="dab9933d-7504-4757-ac80-728d8cff8dd1" providerId="ADAL" clId="{216A1C82-50D7-450E-898F-557D14C85FF8}" dt="2024-07-31T17:14:43.177" v="4237" actId="207"/>
          <ac:spMkLst>
            <pc:docMk/>
            <pc:sldMk cId="1239987683" sldId="2147472107"/>
            <ac:spMk id="9" creationId="{C41780E9-6C38-E385-8722-51EA085BE950}"/>
          </ac:spMkLst>
        </pc:spChg>
        <pc:spChg chg="mod">
          <ac:chgData name="Herald, Amber (CDC/NCHHSTP/DSTDP)" userId="dab9933d-7504-4757-ac80-728d8cff8dd1" providerId="ADAL" clId="{216A1C82-50D7-450E-898F-557D14C85FF8}" dt="2024-07-31T15:14:24.755" v="1244" actId="1076"/>
          <ac:spMkLst>
            <pc:docMk/>
            <pc:sldMk cId="1239987683" sldId="2147472107"/>
            <ac:spMk id="10" creationId="{E74397DD-72AB-FDC1-1E6F-88B3FCE76A77}"/>
          </ac:spMkLst>
        </pc:spChg>
        <pc:spChg chg="mod">
          <ac:chgData name="Herald, Amber (CDC/NCHHSTP/DSTDP)" userId="dab9933d-7504-4757-ac80-728d8cff8dd1" providerId="ADAL" clId="{216A1C82-50D7-450E-898F-557D14C85FF8}" dt="2024-07-31T17:12:11.177" v="4195" actId="207"/>
          <ac:spMkLst>
            <pc:docMk/>
            <pc:sldMk cId="1239987683" sldId="2147472107"/>
            <ac:spMk id="11" creationId="{A7B6817B-3520-00B1-C7B4-B7DCC482484B}"/>
          </ac:spMkLst>
        </pc:spChg>
        <pc:spChg chg="del">
          <ac:chgData name="Herald, Amber (CDC/NCHHSTP/DSTDP)" userId="dab9933d-7504-4757-ac80-728d8cff8dd1" providerId="ADAL" clId="{216A1C82-50D7-450E-898F-557D14C85FF8}" dt="2024-07-31T14:17:22.002" v="713" actId="478"/>
          <ac:spMkLst>
            <pc:docMk/>
            <pc:sldMk cId="1239987683" sldId="2147472107"/>
            <ac:spMk id="13" creationId="{9FFE4B97-01E5-30DA-2039-B3BA3934E18E}"/>
          </ac:spMkLst>
        </pc:spChg>
        <pc:spChg chg="mod">
          <ac:chgData name="Herald, Amber (CDC/NCHHSTP/DSTDP)" userId="dab9933d-7504-4757-ac80-728d8cff8dd1" providerId="ADAL" clId="{216A1C82-50D7-450E-898F-557D14C85FF8}" dt="2024-07-31T15:58:53.463" v="2314" actId="207"/>
          <ac:spMkLst>
            <pc:docMk/>
            <pc:sldMk cId="1239987683" sldId="2147472107"/>
            <ac:spMk id="14" creationId="{8F7941DC-26F7-182D-D7CB-84073ADBB367}"/>
          </ac:spMkLst>
        </pc:spChg>
        <pc:spChg chg="del">
          <ac:chgData name="Herald, Amber (CDC/NCHHSTP/DSTDP)" userId="dab9933d-7504-4757-ac80-728d8cff8dd1" providerId="ADAL" clId="{216A1C82-50D7-450E-898F-557D14C85FF8}" dt="2024-07-31T14:18:44.385" v="724" actId="478"/>
          <ac:spMkLst>
            <pc:docMk/>
            <pc:sldMk cId="1239987683" sldId="2147472107"/>
            <ac:spMk id="18" creationId="{76F32DC5-1D0A-9ADD-492E-7F85241E56FC}"/>
          </ac:spMkLst>
        </pc:spChg>
        <pc:spChg chg="del mod topLvl">
          <ac:chgData name="Herald, Amber (CDC/NCHHSTP/DSTDP)" userId="dab9933d-7504-4757-ac80-728d8cff8dd1" providerId="ADAL" clId="{216A1C82-50D7-450E-898F-557D14C85FF8}" dt="2024-07-31T14:32:06.756" v="757"/>
          <ac:spMkLst>
            <pc:docMk/>
            <pc:sldMk cId="1239987683" sldId="2147472107"/>
            <ac:spMk id="20" creationId="{BCEDF01C-4D96-7459-C309-E2847AC8589A}"/>
          </ac:spMkLst>
        </pc:spChg>
        <pc:spChg chg="del mod topLvl">
          <ac:chgData name="Herald, Amber (CDC/NCHHSTP/DSTDP)" userId="dab9933d-7504-4757-ac80-728d8cff8dd1" providerId="ADAL" clId="{216A1C82-50D7-450E-898F-557D14C85FF8}" dt="2024-07-31T14:32:06.756" v="757"/>
          <ac:spMkLst>
            <pc:docMk/>
            <pc:sldMk cId="1239987683" sldId="2147472107"/>
            <ac:spMk id="21" creationId="{40F4C67F-D5BE-8E27-A880-A1103D02A420}"/>
          </ac:spMkLst>
        </pc:spChg>
        <pc:spChg chg="mod ord">
          <ac:chgData name="Herald, Amber (CDC/NCHHSTP/DSTDP)" userId="dab9933d-7504-4757-ac80-728d8cff8dd1" providerId="ADAL" clId="{216A1C82-50D7-450E-898F-557D14C85FF8}" dt="2024-07-31T14:42:48.088" v="1088" actId="164"/>
          <ac:spMkLst>
            <pc:docMk/>
            <pc:sldMk cId="1239987683" sldId="2147472107"/>
            <ac:spMk id="22" creationId="{76F1A923-98A9-EE3A-EB6D-69A8EB7222DE}"/>
          </ac:spMkLst>
        </pc:spChg>
        <pc:spChg chg="add mod">
          <ac:chgData name="Herald, Amber (CDC/NCHHSTP/DSTDP)" userId="dab9933d-7504-4757-ac80-728d8cff8dd1" providerId="ADAL" clId="{216A1C82-50D7-450E-898F-557D14C85FF8}" dt="2024-07-31T14:33:21.227" v="777" actId="164"/>
          <ac:spMkLst>
            <pc:docMk/>
            <pc:sldMk cId="1239987683" sldId="2147472107"/>
            <ac:spMk id="23" creationId="{AA2E7D83-A4ED-9FF2-6101-B6EDDEE92FB2}"/>
          </ac:spMkLst>
        </pc:spChg>
        <pc:spChg chg="add del mod">
          <ac:chgData name="Herald, Amber (CDC/NCHHSTP/DSTDP)" userId="dab9933d-7504-4757-ac80-728d8cff8dd1" providerId="ADAL" clId="{216A1C82-50D7-450E-898F-557D14C85FF8}" dt="2024-07-31T14:41:44.709" v="1025" actId="478"/>
          <ac:spMkLst>
            <pc:docMk/>
            <pc:sldMk cId="1239987683" sldId="2147472107"/>
            <ac:spMk id="25" creationId="{AA8606CD-3E02-45BF-9EB4-49EE3F71BCD1}"/>
          </ac:spMkLst>
        </pc:spChg>
        <pc:spChg chg="add del mod">
          <ac:chgData name="Herald, Amber (CDC/NCHHSTP/DSTDP)" userId="dab9933d-7504-4757-ac80-728d8cff8dd1" providerId="ADAL" clId="{216A1C82-50D7-450E-898F-557D14C85FF8}" dt="2024-07-31T14:41:45.868" v="1026" actId="478"/>
          <ac:spMkLst>
            <pc:docMk/>
            <pc:sldMk cId="1239987683" sldId="2147472107"/>
            <ac:spMk id="26" creationId="{B58E9E14-FC32-E240-E5B8-6B81B04F1FF1}"/>
          </ac:spMkLst>
        </pc:spChg>
        <pc:spChg chg="add del mod">
          <ac:chgData name="Herald, Amber (CDC/NCHHSTP/DSTDP)" userId="dab9933d-7504-4757-ac80-728d8cff8dd1" providerId="ADAL" clId="{216A1C82-50D7-450E-898F-557D14C85FF8}" dt="2024-07-31T14:40:29.709" v="982"/>
          <ac:spMkLst>
            <pc:docMk/>
            <pc:sldMk cId="1239987683" sldId="2147472107"/>
            <ac:spMk id="27" creationId="{55BB7802-4C58-B6D7-8150-34FFBD4C9CCB}"/>
          </ac:spMkLst>
        </pc:spChg>
        <pc:spChg chg="mod">
          <ac:chgData name="Herald, Amber (CDC/NCHHSTP/DSTDP)" userId="dab9933d-7504-4757-ac80-728d8cff8dd1" providerId="ADAL" clId="{216A1C82-50D7-450E-898F-557D14C85FF8}" dt="2024-07-31T17:12:11.177" v="4195" actId="207"/>
          <ac:spMkLst>
            <pc:docMk/>
            <pc:sldMk cId="1239987683" sldId="2147472107"/>
            <ac:spMk id="28" creationId="{EC526FF0-E3F1-4DC8-ACA2-82D83BE78F1C}"/>
          </ac:spMkLst>
        </pc:spChg>
        <pc:spChg chg="add del mod">
          <ac:chgData name="Herald, Amber (CDC/NCHHSTP/DSTDP)" userId="dab9933d-7504-4757-ac80-728d8cff8dd1" providerId="ADAL" clId="{216A1C82-50D7-450E-898F-557D14C85FF8}" dt="2024-07-31T14:39:48.433" v="976" actId="478"/>
          <ac:spMkLst>
            <pc:docMk/>
            <pc:sldMk cId="1239987683" sldId="2147472107"/>
            <ac:spMk id="29" creationId="{38D22000-3E99-5D2E-E9DC-17E672A26ACF}"/>
          </ac:spMkLst>
        </pc:spChg>
        <pc:spChg chg="add del mod">
          <ac:chgData name="Herald, Amber (CDC/NCHHSTP/DSTDP)" userId="dab9933d-7504-4757-ac80-728d8cff8dd1" providerId="ADAL" clId="{216A1C82-50D7-450E-898F-557D14C85FF8}" dt="2024-07-31T14:37:13.447" v="896"/>
          <ac:spMkLst>
            <pc:docMk/>
            <pc:sldMk cId="1239987683" sldId="2147472107"/>
            <ac:spMk id="30" creationId="{FAFD916C-634A-8916-CEB9-DCA08EC295D9}"/>
          </ac:spMkLst>
        </pc:spChg>
        <pc:spChg chg="add del mod">
          <ac:chgData name="Herald, Amber (CDC/NCHHSTP/DSTDP)" userId="dab9933d-7504-4757-ac80-728d8cff8dd1" providerId="ADAL" clId="{216A1C82-50D7-450E-898F-557D14C85FF8}" dt="2024-07-31T14:40:29.709" v="982"/>
          <ac:spMkLst>
            <pc:docMk/>
            <pc:sldMk cId="1239987683" sldId="2147472107"/>
            <ac:spMk id="31" creationId="{3DD8F5D1-1CEF-54FD-EA56-6EF8EFFDE7DA}"/>
          </ac:spMkLst>
        </pc:spChg>
        <pc:spChg chg="add del mod">
          <ac:chgData name="Herald, Amber (CDC/NCHHSTP/DSTDP)" userId="dab9933d-7504-4757-ac80-728d8cff8dd1" providerId="ADAL" clId="{216A1C82-50D7-450E-898F-557D14C85FF8}" dt="2024-07-31T14:37:13.447" v="896"/>
          <ac:spMkLst>
            <pc:docMk/>
            <pc:sldMk cId="1239987683" sldId="2147472107"/>
            <ac:spMk id="32" creationId="{D04C639B-5A08-FFA0-77FE-A961ECAD3AEB}"/>
          </ac:spMkLst>
        </pc:spChg>
        <pc:spChg chg="del mod">
          <ac:chgData name="Herald, Amber (CDC/NCHHSTP/DSTDP)" userId="dab9933d-7504-4757-ac80-728d8cff8dd1" providerId="ADAL" clId="{216A1C82-50D7-450E-898F-557D14C85FF8}" dt="2024-07-31T14:37:23.783" v="900" actId="478"/>
          <ac:spMkLst>
            <pc:docMk/>
            <pc:sldMk cId="1239987683" sldId="2147472107"/>
            <ac:spMk id="33" creationId="{F6F0A747-0801-C860-D07D-7C3E2FAFD5FF}"/>
          </ac:spMkLst>
        </pc:spChg>
        <pc:spChg chg="del mod">
          <ac:chgData name="Herald, Amber (CDC/NCHHSTP/DSTDP)" userId="dab9933d-7504-4757-ac80-728d8cff8dd1" providerId="ADAL" clId="{216A1C82-50D7-450E-898F-557D14C85FF8}" dt="2024-07-31T14:37:24.478" v="901" actId="478"/>
          <ac:spMkLst>
            <pc:docMk/>
            <pc:sldMk cId="1239987683" sldId="2147472107"/>
            <ac:spMk id="34" creationId="{50C4C0AB-4F1B-3C95-B9F4-525913E3FFDB}"/>
          </ac:spMkLst>
        </pc:spChg>
        <pc:spChg chg="del mod">
          <ac:chgData name="Herald, Amber (CDC/NCHHSTP/DSTDP)" userId="dab9933d-7504-4757-ac80-728d8cff8dd1" providerId="ADAL" clId="{216A1C82-50D7-450E-898F-557D14C85FF8}" dt="2024-07-31T14:37:22.007" v="898" actId="478"/>
          <ac:spMkLst>
            <pc:docMk/>
            <pc:sldMk cId="1239987683" sldId="2147472107"/>
            <ac:spMk id="35" creationId="{A18F4531-D0D8-D0C8-5BCA-6AABC9CFB0C5}"/>
          </ac:spMkLst>
        </pc:spChg>
        <pc:spChg chg="del mod">
          <ac:chgData name="Herald, Amber (CDC/NCHHSTP/DSTDP)" userId="dab9933d-7504-4757-ac80-728d8cff8dd1" providerId="ADAL" clId="{216A1C82-50D7-450E-898F-557D14C85FF8}" dt="2024-07-31T14:37:22.983" v="899" actId="478"/>
          <ac:spMkLst>
            <pc:docMk/>
            <pc:sldMk cId="1239987683" sldId="2147472107"/>
            <ac:spMk id="36" creationId="{2CAD7FD1-4199-279C-33A6-76C2EEE6164F}"/>
          </ac:spMkLst>
        </pc:spChg>
        <pc:spChg chg="del mod">
          <ac:chgData name="Herald, Amber (CDC/NCHHSTP/DSTDP)" userId="dab9933d-7504-4757-ac80-728d8cff8dd1" providerId="ADAL" clId="{216A1C82-50D7-450E-898F-557D14C85FF8}" dt="2024-07-31T14:37:15.134" v="897" actId="478"/>
          <ac:spMkLst>
            <pc:docMk/>
            <pc:sldMk cId="1239987683" sldId="2147472107"/>
            <ac:spMk id="37" creationId="{33ED4FE6-E403-D31A-7554-8E967095F660}"/>
          </ac:spMkLst>
        </pc:spChg>
        <pc:spChg chg="del mod topLvl">
          <ac:chgData name="Herald, Amber (CDC/NCHHSTP/DSTDP)" userId="dab9933d-7504-4757-ac80-728d8cff8dd1" providerId="ADAL" clId="{216A1C82-50D7-450E-898F-557D14C85FF8}" dt="2024-07-31T14:41:13.629" v="999"/>
          <ac:spMkLst>
            <pc:docMk/>
            <pc:sldMk cId="1239987683" sldId="2147472107"/>
            <ac:spMk id="38" creationId="{CC2F7202-3335-8F45-FA69-F3D391FA1712}"/>
          </ac:spMkLst>
        </pc:spChg>
        <pc:spChg chg="del mod topLvl">
          <ac:chgData name="Herald, Amber (CDC/NCHHSTP/DSTDP)" userId="dab9933d-7504-4757-ac80-728d8cff8dd1" providerId="ADAL" clId="{216A1C82-50D7-450E-898F-557D14C85FF8}" dt="2024-07-31T14:41:13.629" v="999"/>
          <ac:spMkLst>
            <pc:docMk/>
            <pc:sldMk cId="1239987683" sldId="2147472107"/>
            <ac:spMk id="39" creationId="{7D0E0E1B-C5FF-6E12-977D-4E6804A3E191}"/>
          </ac:spMkLst>
        </pc:spChg>
        <pc:spChg chg="del mod topLvl">
          <ac:chgData name="Herald, Amber (CDC/NCHHSTP/DSTDP)" userId="dab9933d-7504-4757-ac80-728d8cff8dd1" providerId="ADAL" clId="{216A1C82-50D7-450E-898F-557D14C85FF8}" dt="2024-07-31T14:41:13.629" v="999"/>
          <ac:spMkLst>
            <pc:docMk/>
            <pc:sldMk cId="1239987683" sldId="2147472107"/>
            <ac:spMk id="40" creationId="{AFC1DD94-BA1A-5E4B-BD3C-29CB7F034D7E}"/>
          </ac:spMkLst>
        </pc:spChg>
        <pc:spChg chg="del mod modVis">
          <ac:chgData name="Herald, Amber (CDC/NCHHSTP/DSTDP)" userId="dab9933d-7504-4757-ac80-728d8cff8dd1" providerId="ADAL" clId="{216A1C82-50D7-450E-898F-557D14C85FF8}" dt="2024-07-31T16:04:32.839" v="2449" actId="478"/>
          <ac:spMkLst>
            <pc:docMk/>
            <pc:sldMk cId="1239987683" sldId="2147472107"/>
            <ac:spMk id="41" creationId="{E1E1303D-B186-BFD4-6A83-E26BC92CE064}"/>
          </ac:spMkLst>
        </pc:spChg>
        <pc:spChg chg="del mod topLvl">
          <ac:chgData name="Herald, Amber (CDC/NCHHSTP/DSTDP)" userId="dab9933d-7504-4757-ac80-728d8cff8dd1" providerId="ADAL" clId="{216A1C82-50D7-450E-898F-557D14C85FF8}" dt="2024-07-31T14:41:13.629" v="999"/>
          <ac:spMkLst>
            <pc:docMk/>
            <pc:sldMk cId="1239987683" sldId="2147472107"/>
            <ac:spMk id="42" creationId="{5E153EEB-6240-30FB-AD3D-67AF4F5EE906}"/>
          </ac:spMkLst>
        </pc:spChg>
        <pc:spChg chg="mod">
          <ac:chgData name="Herald, Amber (CDC/NCHHSTP/DSTDP)" userId="dab9933d-7504-4757-ac80-728d8cff8dd1" providerId="ADAL" clId="{216A1C82-50D7-450E-898F-557D14C85FF8}" dt="2024-07-31T17:12:11.177" v="4195" actId="207"/>
          <ac:spMkLst>
            <pc:docMk/>
            <pc:sldMk cId="1239987683" sldId="2147472107"/>
            <ac:spMk id="43" creationId="{B51CB2B4-0A92-47F5-EB7D-105A71CDB8BB}"/>
          </ac:spMkLst>
        </pc:spChg>
        <pc:spChg chg="del mod topLvl">
          <ac:chgData name="Herald, Amber (CDC/NCHHSTP/DSTDP)" userId="dab9933d-7504-4757-ac80-728d8cff8dd1" providerId="ADAL" clId="{216A1C82-50D7-450E-898F-557D14C85FF8}" dt="2024-07-31T14:41:13.629" v="999"/>
          <ac:spMkLst>
            <pc:docMk/>
            <pc:sldMk cId="1239987683" sldId="2147472107"/>
            <ac:spMk id="44" creationId="{7EF71AE9-FD8B-871A-9460-7968EDF00F0F}"/>
          </ac:spMkLst>
        </pc:spChg>
        <pc:spChg chg="del mod topLvl">
          <ac:chgData name="Herald, Amber (CDC/NCHHSTP/DSTDP)" userId="dab9933d-7504-4757-ac80-728d8cff8dd1" providerId="ADAL" clId="{216A1C82-50D7-450E-898F-557D14C85FF8}" dt="2024-07-31T14:41:13.629" v="999"/>
          <ac:spMkLst>
            <pc:docMk/>
            <pc:sldMk cId="1239987683" sldId="2147472107"/>
            <ac:spMk id="45" creationId="{F5F801CE-C2F4-2FAE-11DA-A41E8BCA2833}"/>
          </ac:spMkLst>
        </pc:spChg>
        <pc:spChg chg="del mod topLvl">
          <ac:chgData name="Herald, Amber (CDC/NCHHSTP/DSTDP)" userId="dab9933d-7504-4757-ac80-728d8cff8dd1" providerId="ADAL" clId="{216A1C82-50D7-450E-898F-557D14C85FF8}" dt="2024-07-31T14:41:13.629" v="999"/>
          <ac:spMkLst>
            <pc:docMk/>
            <pc:sldMk cId="1239987683" sldId="2147472107"/>
            <ac:spMk id="46" creationId="{F34A8F65-AC96-0770-BCC2-2F4D4D3A03B4}"/>
          </ac:spMkLst>
        </pc:spChg>
        <pc:spChg chg="mod">
          <ac:chgData name="Herald, Amber (CDC/NCHHSTP/DSTDP)" userId="dab9933d-7504-4757-ac80-728d8cff8dd1" providerId="ADAL" clId="{216A1C82-50D7-450E-898F-557D14C85FF8}" dt="2024-07-31T15:12:10.835" v="1218" actId="1036"/>
          <ac:spMkLst>
            <pc:docMk/>
            <pc:sldMk cId="1239987683" sldId="2147472107"/>
            <ac:spMk id="48" creationId="{17A4A023-BD3B-FB8F-3A16-FC457FAA1989}"/>
          </ac:spMkLst>
        </pc:spChg>
        <pc:spChg chg="del mod topLvl">
          <ac:chgData name="Herald, Amber (CDC/NCHHSTP/DSTDP)" userId="dab9933d-7504-4757-ac80-728d8cff8dd1" providerId="ADAL" clId="{216A1C82-50D7-450E-898F-557D14C85FF8}" dt="2024-07-31T14:41:13.629" v="999"/>
          <ac:spMkLst>
            <pc:docMk/>
            <pc:sldMk cId="1239987683" sldId="2147472107"/>
            <ac:spMk id="49" creationId="{6E679614-FF9E-741D-1F23-A68DC6ACF69C}"/>
          </ac:spMkLst>
        </pc:spChg>
        <pc:spChg chg="del mod topLvl">
          <ac:chgData name="Herald, Amber (CDC/NCHHSTP/DSTDP)" userId="dab9933d-7504-4757-ac80-728d8cff8dd1" providerId="ADAL" clId="{216A1C82-50D7-450E-898F-557D14C85FF8}" dt="2024-07-31T14:41:13.629" v="999"/>
          <ac:spMkLst>
            <pc:docMk/>
            <pc:sldMk cId="1239987683" sldId="2147472107"/>
            <ac:spMk id="50" creationId="{ADFBC84F-7D85-65E8-D1AC-B8F2377AB3BA}"/>
          </ac:spMkLst>
        </pc:spChg>
        <pc:spChg chg="del mod topLvl">
          <ac:chgData name="Herald, Amber (CDC/NCHHSTP/DSTDP)" userId="dab9933d-7504-4757-ac80-728d8cff8dd1" providerId="ADAL" clId="{216A1C82-50D7-450E-898F-557D14C85FF8}" dt="2024-07-31T14:41:13.629" v="999"/>
          <ac:spMkLst>
            <pc:docMk/>
            <pc:sldMk cId="1239987683" sldId="2147472107"/>
            <ac:spMk id="51" creationId="{A3228D6C-352F-9E7C-1413-D93377857DB7}"/>
          </ac:spMkLst>
        </pc:spChg>
        <pc:spChg chg="add del mod">
          <ac:chgData name="Herald, Amber (CDC/NCHHSTP/DSTDP)" userId="dab9933d-7504-4757-ac80-728d8cff8dd1" providerId="ADAL" clId="{216A1C82-50D7-450E-898F-557D14C85FF8}" dt="2024-07-31T14:40:29.709" v="982"/>
          <ac:spMkLst>
            <pc:docMk/>
            <pc:sldMk cId="1239987683" sldId="2147472107"/>
            <ac:spMk id="53" creationId="{821C5DC6-9735-2F33-9991-159F841B9AFB}"/>
          </ac:spMkLst>
        </pc:spChg>
        <pc:spChg chg="del mod">
          <ac:chgData name="Herald, Amber (CDC/NCHHSTP/DSTDP)" userId="dab9933d-7504-4757-ac80-728d8cff8dd1" providerId="ADAL" clId="{216A1C82-50D7-450E-898F-557D14C85FF8}" dt="2024-07-31T14:40:50.438" v="991" actId="478"/>
          <ac:spMkLst>
            <pc:docMk/>
            <pc:sldMk cId="1239987683" sldId="2147472107"/>
            <ac:spMk id="54" creationId="{75FC88F4-E260-4194-66EF-170F7427219E}"/>
          </ac:spMkLst>
        </pc:spChg>
        <pc:spChg chg="del mod">
          <ac:chgData name="Herald, Amber (CDC/NCHHSTP/DSTDP)" userId="dab9933d-7504-4757-ac80-728d8cff8dd1" providerId="ADAL" clId="{216A1C82-50D7-450E-898F-557D14C85FF8}" dt="2024-07-31T14:40:51.325" v="992" actId="478"/>
          <ac:spMkLst>
            <pc:docMk/>
            <pc:sldMk cId="1239987683" sldId="2147472107"/>
            <ac:spMk id="55" creationId="{C15C1861-DCFC-8FC8-8DED-77B8F2332EFA}"/>
          </ac:spMkLst>
        </pc:spChg>
        <pc:spChg chg="del mod">
          <ac:chgData name="Herald, Amber (CDC/NCHHSTP/DSTDP)" userId="dab9933d-7504-4757-ac80-728d8cff8dd1" providerId="ADAL" clId="{216A1C82-50D7-450E-898F-557D14C85FF8}" dt="2024-07-31T14:40:54.925" v="995" actId="478"/>
          <ac:spMkLst>
            <pc:docMk/>
            <pc:sldMk cId="1239987683" sldId="2147472107"/>
            <ac:spMk id="56" creationId="{EE6F8239-CEFD-ECBD-2A1C-10FF434B72EA}"/>
          </ac:spMkLst>
        </pc:spChg>
        <pc:spChg chg="del mod">
          <ac:chgData name="Herald, Amber (CDC/NCHHSTP/DSTDP)" userId="dab9933d-7504-4757-ac80-728d8cff8dd1" providerId="ADAL" clId="{216A1C82-50D7-450E-898F-557D14C85FF8}" dt="2024-07-31T14:40:52.310" v="993" actId="478"/>
          <ac:spMkLst>
            <pc:docMk/>
            <pc:sldMk cId="1239987683" sldId="2147472107"/>
            <ac:spMk id="57" creationId="{84473B7A-A10D-1E24-6831-3DE94A9C0395}"/>
          </ac:spMkLst>
        </pc:spChg>
        <pc:spChg chg="del mod">
          <ac:chgData name="Herald, Amber (CDC/NCHHSTP/DSTDP)" userId="dab9933d-7504-4757-ac80-728d8cff8dd1" providerId="ADAL" clId="{216A1C82-50D7-450E-898F-557D14C85FF8}" dt="2024-07-31T14:40:53.197" v="994" actId="478"/>
          <ac:spMkLst>
            <pc:docMk/>
            <pc:sldMk cId="1239987683" sldId="2147472107"/>
            <ac:spMk id="58" creationId="{8EB9DE3E-DEB6-F6D7-884C-D7E466FF95B7}"/>
          </ac:spMkLst>
        </pc:spChg>
        <pc:spChg chg="mod">
          <ac:chgData name="Herald, Amber (CDC/NCHHSTP/DSTDP)" userId="dab9933d-7504-4757-ac80-728d8cff8dd1" providerId="ADAL" clId="{216A1C82-50D7-450E-898F-557D14C85FF8}" dt="2024-07-31T17:14:47.727" v="4238" actId="207"/>
          <ac:spMkLst>
            <pc:docMk/>
            <pc:sldMk cId="1239987683" sldId="2147472107"/>
            <ac:spMk id="59" creationId="{FD831D0A-DC14-7D04-1179-324013C17F17}"/>
          </ac:spMkLst>
        </pc:spChg>
        <pc:spChg chg="mod">
          <ac:chgData name="Herald, Amber (CDC/NCHHSTP/DSTDP)" userId="dab9933d-7504-4757-ac80-728d8cff8dd1" providerId="ADAL" clId="{216A1C82-50D7-450E-898F-557D14C85FF8}" dt="2024-07-31T17:12:11.177" v="4195" actId="207"/>
          <ac:spMkLst>
            <pc:docMk/>
            <pc:sldMk cId="1239987683" sldId="2147472107"/>
            <ac:spMk id="60" creationId="{B02035BD-12F4-1D52-9692-450B207719F5}"/>
          </ac:spMkLst>
        </pc:spChg>
        <pc:spChg chg="del mod">
          <ac:chgData name="Herald, Amber (CDC/NCHHSTP/DSTDP)" userId="dab9933d-7504-4757-ac80-728d8cff8dd1" providerId="ADAL" clId="{216A1C82-50D7-450E-898F-557D14C85FF8}" dt="2024-07-31T14:40:55.973" v="996" actId="478"/>
          <ac:spMkLst>
            <pc:docMk/>
            <pc:sldMk cId="1239987683" sldId="2147472107"/>
            <ac:spMk id="61" creationId="{FDCDD30C-A9A4-672E-47D2-14D85CA99482}"/>
          </ac:spMkLst>
        </pc:spChg>
        <pc:spChg chg="del mod">
          <ac:chgData name="Herald, Amber (CDC/NCHHSTP/DSTDP)" userId="dab9933d-7504-4757-ac80-728d8cff8dd1" providerId="ADAL" clId="{216A1C82-50D7-450E-898F-557D14C85FF8}" dt="2024-07-31T14:40:48.911" v="990" actId="478"/>
          <ac:spMkLst>
            <pc:docMk/>
            <pc:sldMk cId="1239987683" sldId="2147472107"/>
            <ac:spMk id="62" creationId="{2B83EE47-4D0E-7831-B801-13587BCF35F3}"/>
          </ac:spMkLst>
        </pc:spChg>
        <pc:spChg chg="del mod">
          <ac:chgData name="Herald, Amber (CDC/NCHHSTP/DSTDP)" userId="dab9933d-7504-4757-ac80-728d8cff8dd1" providerId="ADAL" clId="{216A1C82-50D7-450E-898F-557D14C85FF8}" dt="2024-07-31T14:40:38.614" v="984" actId="478"/>
          <ac:spMkLst>
            <pc:docMk/>
            <pc:sldMk cId="1239987683" sldId="2147472107"/>
            <ac:spMk id="63" creationId="{D46596FE-0075-F762-7F30-672CC57D2760}"/>
          </ac:spMkLst>
        </pc:spChg>
        <pc:spChg chg="mod ord">
          <ac:chgData name="Herald, Amber (CDC/NCHHSTP/DSTDP)" userId="dab9933d-7504-4757-ac80-728d8cff8dd1" providerId="ADAL" clId="{216A1C82-50D7-450E-898F-557D14C85FF8}" dt="2024-07-31T18:22:36.302" v="4316" actId="20577"/>
          <ac:spMkLst>
            <pc:docMk/>
            <pc:sldMk cId="1239987683" sldId="2147472107"/>
            <ac:spMk id="64" creationId="{F53C4C10-609B-4B62-85E7-F70E4830664B}"/>
          </ac:spMkLst>
        </pc:spChg>
        <pc:spChg chg="del mod">
          <ac:chgData name="Herald, Amber (CDC/NCHHSTP/DSTDP)" userId="dab9933d-7504-4757-ac80-728d8cff8dd1" providerId="ADAL" clId="{216A1C82-50D7-450E-898F-557D14C85FF8}" dt="2024-07-31T14:40:39.996" v="985" actId="478"/>
          <ac:spMkLst>
            <pc:docMk/>
            <pc:sldMk cId="1239987683" sldId="2147472107"/>
            <ac:spMk id="65" creationId="{DEB245A7-029A-9BEB-DE94-05CADA16FB4D}"/>
          </ac:spMkLst>
        </pc:spChg>
        <pc:spChg chg="del mod">
          <ac:chgData name="Herald, Amber (CDC/NCHHSTP/DSTDP)" userId="dab9933d-7504-4757-ac80-728d8cff8dd1" providerId="ADAL" clId="{216A1C82-50D7-450E-898F-557D14C85FF8}" dt="2024-07-31T14:40:41.126" v="986" actId="478"/>
          <ac:spMkLst>
            <pc:docMk/>
            <pc:sldMk cId="1239987683" sldId="2147472107"/>
            <ac:spMk id="66" creationId="{096EA5BC-94E2-8279-C909-E0D4423E7453}"/>
          </ac:spMkLst>
        </pc:spChg>
        <pc:spChg chg="del mod">
          <ac:chgData name="Herald, Amber (CDC/NCHHSTP/DSTDP)" userId="dab9933d-7504-4757-ac80-728d8cff8dd1" providerId="ADAL" clId="{216A1C82-50D7-450E-898F-557D14C85FF8}" dt="2024-07-31T14:40:46.454" v="989" actId="478"/>
          <ac:spMkLst>
            <pc:docMk/>
            <pc:sldMk cId="1239987683" sldId="2147472107"/>
            <ac:spMk id="67" creationId="{9CCD3D7D-6D83-CD2B-B04D-C9179D069E11}"/>
          </ac:spMkLst>
        </pc:spChg>
        <pc:spChg chg="del mod">
          <ac:chgData name="Herald, Amber (CDC/NCHHSTP/DSTDP)" userId="dab9933d-7504-4757-ac80-728d8cff8dd1" providerId="ADAL" clId="{216A1C82-50D7-450E-898F-557D14C85FF8}" dt="2024-07-31T14:40:43.759" v="987" actId="478"/>
          <ac:spMkLst>
            <pc:docMk/>
            <pc:sldMk cId="1239987683" sldId="2147472107"/>
            <ac:spMk id="68" creationId="{DD4437FB-EF17-62BE-5A13-BEC74398A285}"/>
          </ac:spMkLst>
        </pc:spChg>
        <pc:spChg chg="del mod">
          <ac:chgData name="Herald, Amber (CDC/NCHHSTP/DSTDP)" userId="dab9933d-7504-4757-ac80-728d8cff8dd1" providerId="ADAL" clId="{216A1C82-50D7-450E-898F-557D14C85FF8}" dt="2024-07-31T14:40:44.983" v="988" actId="478"/>
          <ac:spMkLst>
            <pc:docMk/>
            <pc:sldMk cId="1239987683" sldId="2147472107"/>
            <ac:spMk id="69" creationId="{25FA3BF9-526B-1ED5-8E30-39392F8895F0}"/>
          </ac:spMkLst>
        </pc:spChg>
        <pc:spChg chg="del mod">
          <ac:chgData name="Herald, Amber (CDC/NCHHSTP/DSTDP)" userId="dab9933d-7504-4757-ac80-728d8cff8dd1" providerId="ADAL" clId="{216A1C82-50D7-450E-898F-557D14C85FF8}" dt="2024-07-31T14:40:32.015" v="983" actId="478"/>
          <ac:spMkLst>
            <pc:docMk/>
            <pc:sldMk cId="1239987683" sldId="2147472107"/>
            <ac:spMk id="70" creationId="{FCAF6951-CFC0-59A3-2A37-F74D736F1A95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71" creationId="{5DBC97DD-9C9E-93CC-F55E-7163028AA199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72" creationId="{9896A8D3-736A-53EF-B13E-4EF5B1FAEB4B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73" creationId="{6D3A9A01-A606-3CCA-7737-1F0D770F7B68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74" creationId="{3B4F2737-C8C4-521D-C2A5-8EED2A2EFEF1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75" creationId="{896C5D16-FF8C-3B9A-8046-FD3E18C46F14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76" creationId="{805ACD09-BBBB-0817-D2D5-63F14936EB28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77" creationId="{75CF6F42-A229-A59C-B3FA-C6FC4EEA9E0A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78" creationId="{2F605392-A023-00E4-22E9-27B95653619C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79" creationId="{CDBB06CD-8B56-C644-0F18-D21DBFFBE9D1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80" creationId="{963C221B-2D4D-6AC6-2A4B-3670A8DEBB4E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81" creationId="{7AA3B431-0E80-EE9A-E7EB-47C1293120FE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82" creationId="{E5F38A4D-1EAC-1A59-65FF-9E77EF708C23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83" creationId="{7D1D366F-64AA-66B1-82B5-FFC45E8301D1}"/>
          </ac:spMkLst>
        </pc:spChg>
        <pc:spChg chg="del">
          <ac:chgData name="Herald, Amber (CDC/NCHHSTP/DSTDP)" userId="dab9933d-7504-4757-ac80-728d8cff8dd1" providerId="ADAL" clId="{216A1C82-50D7-450E-898F-557D14C85FF8}" dt="2024-07-31T14:18:45.906" v="725" actId="478"/>
          <ac:spMkLst>
            <pc:docMk/>
            <pc:sldMk cId="1239987683" sldId="2147472107"/>
            <ac:spMk id="84" creationId="{59DAE71A-DD51-4500-8EAA-897252B1814D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85" creationId="{AA0A4452-6145-FC4F-5FB1-B8BCC019D019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86" creationId="{34118380-42BE-C1CB-2F68-638441AF80EE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87" creationId="{F5392794-4AFE-A225-7200-5316CC987B8C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88" creationId="{C3630792-DB5B-912C-ABE1-C6CE7C8BC64A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89" creationId="{58B39844-8CB7-3D9E-46CD-4C4CFA1D4CEF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90" creationId="{A3EE9A56-38D1-6627-AF78-3C396D2C7C04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91" creationId="{E19F9A10-EF74-B583-350B-7A0CDA7F6C89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92" creationId="{2CE578E1-2B43-9D47-4D66-09BBF52EA998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93" creationId="{9599BFF9-8137-744F-9C27-75C90E886684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94" creationId="{C4E906D0-A7AB-1E5A-342E-37129B2E4C42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95" creationId="{0AB1CFB3-943C-8169-ED8E-62F052427236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96" creationId="{46EA821B-14B9-DDE6-7683-801EF8ABF930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97" creationId="{CABB3A79-E121-BBA1-8021-7A8D2C69DB5F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98" creationId="{F36B86E4-8389-D10E-24F1-8620D3363B5D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99" creationId="{E6F32757-364E-8FF5-27A1-C5F1242A6011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100" creationId="{95855A3B-F31F-1D28-630A-EEFCC12103FC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101" creationId="{5D699ADE-9C00-A376-E783-9D4386747639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102" creationId="{B64BBA9E-34E6-BD22-3D13-801571553524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103" creationId="{F6665973-AB6A-C065-61EA-525A9634FB0B}"/>
          </ac:spMkLst>
        </pc:spChg>
        <pc:spChg chg="del mod">
          <ac:chgData name="Herald, Amber (CDC/NCHHSTP/DSTDP)" userId="dab9933d-7504-4757-ac80-728d8cff8dd1" providerId="ADAL" clId="{216A1C82-50D7-450E-898F-557D14C85FF8}" dt="2024-07-31T14:41:08.785" v="997"/>
          <ac:spMkLst>
            <pc:docMk/>
            <pc:sldMk cId="1239987683" sldId="2147472107"/>
            <ac:spMk id="104" creationId="{85C363B0-1975-8DAD-F338-8543769BCA26}"/>
          </ac:spMkLst>
        </pc:spChg>
        <pc:spChg chg="mod">
          <ac:chgData name="Herald, Amber (CDC/NCHHSTP/DSTDP)" userId="dab9933d-7504-4757-ac80-728d8cff8dd1" providerId="ADAL" clId="{216A1C82-50D7-450E-898F-557D14C85FF8}" dt="2024-07-31T14:42:48.088" v="1088" actId="164"/>
          <ac:spMkLst>
            <pc:docMk/>
            <pc:sldMk cId="1239987683" sldId="2147472107"/>
            <ac:spMk id="105" creationId="{CE303F18-20E3-BDE6-5E73-400B4DC5A8B1}"/>
          </ac:spMkLst>
        </pc:spChg>
        <pc:spChg chg="mod">
          <ac:chgData name="Herald, Amber (CDC/NCHHSTP/DSTDP)" userId="dab9933d-7504-4757-ac80-728d8cff8dd1" providerId="ADAL" clId="{216A1C82-50D7-450E-898F-557D14C85FF8}" dt="2024-07-31T14:42:48.088" v="1088" actId="164"/>
          <ac:spMkLst>
            <pc:docMk/>
            <pc:sldMk cId="1239987683" sldId="2147472107"/>
            <ac:spMk id="106" creationId="{1F3F5FA7-7CC8-062F-86EF-87F3036AA115}"/>
          </ac:spMkLst>
        </pc:spChg>
        <pc:grpChg chg="add del mod">
          <ac:chgData name="Herald, Amber (CDC/NCHHSTP/DSTDP)" userId="dab9933d-7504-4757-ac80-728d8cff8dd1" providerId="ADAL" clId="{216A1C82-50D7-450E-898F-557D14C85FF8}" dt="2024-07-31T14:31:52.133" v="754" actId="165"/>
          <ac:grpSpMkLst>
            <pc:docMk/>
            <pc:sldMk cId="1239987683" sldId="2147472107"/>
            <ac:grpSpMk id="19" creationId="{C56FED6C-0C69-72A7-D927-30AC9DC76628}"/>
          </ac:grpSpMkLst>
        </pc:grpChg>
        <pc:grpChg chg="add mod">
          <ac:chgData name="Herald, Amber (CDC/NCHHSTP/DSTDP)" userId="dab9933d-7504-4757-ac80-728d8cff8dd1" providerId="ADAL" clId="{216A1C82-50D7-450E-898F-557D14C85FF8}" dt="2024-07-31T14:42:48.088" v="1088" actId="164"/>
          <ac:grpSpMkLst>
            <pc:docMk/>
            <pc:sldMk cId="1239987683" sldId="2147472107"/>
            <ac:grpSpMk id="24" creationId="{99B6ADC0-FBDC-C952-645E-8C348751BBCE}"/>
          </ac:grpSpMkLst>
        </pc:grpChg>
        <pc:grpChg chg="add del mod">
          <ac:chgData name="Herald, Amber (CDC/NCHHSTP/DSTDP)" userId="dab9933d-7504-4757-ac80-728d8cff8dd1" providerId="ADAL" clId="{216A1C82-50D7-450E-898F-557D14C85FF8}" dt="2024-07-31T14:41:11.971" v="998" actId="165"/>
          <ac:grpSpMkLst>
            <pc:docMk/>
            <pc:sldMk cId="1239987683" sldId="2147472107"/>
            <ac:grpSpMk id="52" creationId="{3533C011-8B03-1DC8-3451-DB82333C84C7}"/>
          </ac:grpSpMkLst>
        </pc:grpChg>
        <pc:grpChg chg="add del mod">
          <ac:chgData name="Herald, Amber (CDC/NCHHSTP/DSTDP)" userId="dab9933d-7504-4757-ac80-728d8cff8dd1" providerId="ADAL" clId="{216A1C82-50D7-450E-898F-557D14C85FF8}" dt="2024-07-31T14:43:18.172" v="1089" actId="478"/>
          <ac:grpSpMkLst>
            <pc:docMk/>
            <pc:sldMk cId="1239987683" sldId="2147472107"/>
            <ac:grpSpMk id="109" creationId="{16B52AB4-F4E2-9EC5-1619-3A4028AD31D7}"/>
          </ac:grpSpMkLst>
        </pc:grpChg>
        <pc:graphicFrameChg chg="mod">
          <ac:chgData name="Herald, Amber (CDC/NCHHSTP/DSTDP)" userId="dab9933d-7504-4757-ac80-728d8cff8dd1" providerId="ADAL" clId="{216A1C82-50D7-450E-898F-557D14C85FF8}" dt="2024-07-31T17:14:35.914" v="4236" actId="113"/>
          <ac:graphicFrameMkLst>
            <pc:docMk/>
            <pc:sldMk cId="1239987683" sldId="2147472107"/>
            <ac:graphicFrameMk id="7" creationId="{D317B769-725E-2D77-A759-C6A86D84D696}"/>
          </ac:graphicFrameMkLst>
        </pc:graphicFrameChg>
        <pc:graphicFrameChg chg="mod">
          <ac:chgData name="Herald, Amber (CDC/NCHHSTP/DSTDP)" userId="dab9933d-7504-4757-ac80-728d8cff8dd1" providerId="ADAL" clId="{216A1C82-50D7-450E-898F-557D14C85FF8}" dt="2024-07-31T17:14:29.403" v="4234" actId="113"/>
          <ac:graphicFrameMkLst>
            <pc:docMk/>
            <pc:sldMk cId="1239987683" sldId="2147472107"/>
            <ac:graphicFrameMk id="12" creationId="{2473A70B-126E-3A91-311E-986E7C2EC42D}"/>
          </ac:graphicFrameMkLst>
        </pc:graphicFrameChg>
        <pc:picChg chg="del">
          <ac:chgData name="Herald, Amber (CDC/NCHHSTP/DSTDP)" userId="dab9933d-7504-4757-ac80-728d8cff8dd1" providerId="ADAL" clId="{216A1C82-50D7-450E-898F-557D14C85FF8}" dt="2024-07-31T16:00:39.883" v="2332" actId="478"/>
          <ac:picMkLst>
            <pc:docMk/>
            <pc:sldMk cId="1239987683" sldId="2147472107"/>
            <ac:picMk id="5" creationId="{2AE3E884-DA05-7837-23D0-58BBE312B6FD}"/>
          </ac:picMkLst>
        </pc:picChg>
        <pc:picChg chg="add mod ord">
          <ac:chgData name="Herald, Amber (CDC/NCHHSTP/DSTDP)" userId="dab9933d-7504-4757-ac80-728d8cff8dd1" providerId="ADAL" clId="{216A1C82-50D7-450E-898F-557D14C85FF8}" dt="2024-07-31T14:42:48.088" v="1088" actId="164"/>
          <ac:picMkLst>
            <pc:docMk/>
            <pc:sldMk cId="1239987683" sldId="2147472107"/>
            <ac:picMk id="8" creationId="{7AF7C07A-3A27-0246-9A4E-756BCD5CB33B}"/>
          </ac:picMkLst>
        </pc:picChg>
        <pc:picChg chg="add del mod ord">
          <ac:chgData name="Herald, Amber (CDC/NCHHSTP/DSTDP)" userId="dab9933d-7504-4757-ac80-728d8cff8dd1" providerId="ADAL" clId="{216A1C82-50D7-450E-898F-557D14C85FF8}" dt="2024-07-31T14:34:07.871" v="793" actId="478"/>
          <ac:picMkLst>
            <pc:docMk/>
            <pc:sldMk cId="1239987683" sldId="2147472107"/>
            <ac:picMk id="17" creationId="{EBA55F95-F016-7E2C-BA0C-83580C204C1F}"/>
          </ac:picMkLst>
        </pc:picChg>
        <pc:picChg chg="add mod">
          <ac:chgData name="Herald, Amber (CDC/NCHHSTP/DSTDP)" userId="dab9933d-7504-4757-ac80-728d8cff8dd1" providerId="ADAL" clId="{216A1C82-50D7-450E-898F-557D14C85FF8}" dt="2024-07-31T14:42:13.432" v="1035" actId="1076"/>
          <ac:picMkLst>
            <pc:docMk/>
            <pc:sldMk cId="1239987683" sldId="2147472107"/>
            <ac:picMk id="107" creationId="{88BD1B49-C57A-838B-4C00-702DF3FD01E7}"/>
          </ac:picMkLst>
        </pc:picChg>
        <pc:picChg chg="add mod">
          <ac:chgData name="Herald, Amber (CDC/NCHHSTP/DSTDP)" userId="dab9933d-7504-4757-ac80-728d8cff8dd1" providerId="ADAL" clId="{216A1C82-50D7-450E-898F-557D14C85FF8}" dt="2024-07-31T14:42:48.088" v="1088" actId="164"/>
          <ac:picMkLst>
            <pc:docMk/>
            <pc:sldMk cId="1239987683" sldId="2147472107"/>
            <ac:picMk id="108" creationId="{6B207973-29FA-20B5-B481-0A74B59B5553}"/>
          </ac:picMkLst>
        </pc:picChg>
        <pc:picChg chg="add mod ord">
          <ac:chgData name="Herald, Amber (CDC/NCHHSTP/DSTDP)" userId="dab9933d-7504-4757-ac80-728d8cff8dd1" providerId="ADAL" clId="{216A1C82-50D7-450E-898F-557D14C85FF8}" dt="2024-07-31T16:04:29.405" v="2448" actId="1037"/>
          <ac:picMkLst>
            <pc:docMk/>
            <pc:sldMk cId="1239987683" sldId="2147472107"/>
            <ac:picMk id="110" creationId="{E97185B4-0AC5-4C5B-5377-C846C4FDFE86}"/>
          </ac:picMkLst>
        </pc:picChg>
        <pc:picChg chg="add mod ord">
          <ac:chgData name="Herald, Amber (CDC/NCHHSTP/DSTDP)" userId="dab9933d-7504-4757-ac80-728d8cff8dd1" providerId="ADAL" clId="{216A1C82-50D7-450E-898F-557D14C85FF8}" dt="2024-07-31T16:04:17.446" v="2441" actId="13244"/>
          <ac:picMkLst>
            <pc:docMk/>
            <pc:sldMk cId="1239987683" sldId="2147472107"/>
            <ac:picMk id="111" creationId="{4CE8F5A2-AD33-4458-FFC2-7A8E35F80706}"/>
          </ac:picMkLst>
        </pc:picChg>
        <pc:cxnChg chg="del">
          <ac:chgData name="Herald, Amber (CDC/NCHHSTP/DSTDP)" userId="dab9933d-7504-4757-ac80-728d8cff8dd1" providerId="ADAL" clId="{216A1C82-50D7-450E-898F-557D14C85FF8}" dt="2024-07-31T14:18:48.259" v="726" actId="478"/>
          <ac:cxnSpMkLst>
            <pc:docMk/>
            <pc:sldMk cId="1239987683" sldId="2147472107"/>
            <ac:cxnSpMk id="47" creationId="{A1DB55E7-5371-9945-5F07-2CE9D28141B8}"/>
          </ac:cxnSpMkLst>
        </pc:cxnChg>
      </pc:sldChg>
      <pc:sldChg chg="addSp delSp modSp add del mod ord setBg">
        <pc:chgData name="Herald, Amber (CDC/NCHHSTP/DSTDP)" userId="dab9933d-7504-4757-ac80-728d8cff8dd1" providerId="ADAL" clId="{216A1C82-50D7-450E-898F-557D14C85FF8}" dt="2024-07-31T17:20:11.100" v="4315" actId="47"/>
        <pc:sldMkLst>
          <pc:docMk/>
          <pc:sldMk cId="3538809524" sldId="2147472108"/>
        </pc:sldMkLst>
        <pc:spChg chg="ord">
          <ac:chgData name="Herald, Amber (CDC/NCHHSTP/DSTDP)" userId="dab9933d-7504-4757-ac80-728d8cff8dd1" providerId="ADAL" clId="{216A1C82-50D7-450E-898F-557D14C85FF8}" dt="2024-07-31T16:08:11.310" v="2508" actId="13244"/>
          <ac:spMkLst>
            <pc:docMk/>
            <pc:sldMk cId="3538809524" sldId="2147472108"/>
            <ac:spMk id="2" creationId="{D220C3AC-F3A7-CB57-47B4-A29D82FC4DC5}"/>
          </ac:spMkLst>
        </pc:spChg>
        <pc:spChg chg="add mod ord">
          <ac:chgData name="Herald, Amber (CDC/NCHHSTP/DSTDP)" userId="dab9933d-7504-4757-ac80-728d8cff8dd1" providerId="ADAL" clId="{216A1C82-50D7-450E-898F-557D14C85FF8}" dt="2024-07-31T17:12:35.780" v="4198" actId="207"/>
          <ac:spMkLst>
            <pc:docMk/>
            <pc:sldMk cId="3538809524" sldId="2147472108"/>
            <ac:spMk id="3" creationId="{8B3684D0-73A1-C867-7A5C-064D7D034720}"/>
          </ac:spMkLst>
        </pc:spChg>
        <pc:spChg chg="add mod ord">
          <ac:chgData name="Herald, Amber (CDC/NCHHSTP/DSTDP)" userId="dab9933d-7504-4757-ac80-728d8cff8dd1" providerId="ADAL" clId="{216A1C82-50D7-450E-898F-557D14C85FF8}" dt="2024-07-31T16:11:16.467" v="2548" actId="13244"/>
          <ac:spMkLst>
            <pc:docMk/>
            <pc:sldMk cId="3538809524" sldId="2147472108"/>
            <ac:spMk id="4" creationId="{5EB30AA4-F33E-3BD3-507B-DDBC39758219}"/>
          </ac:spMkLst>
        </pc:spChg>
        <pc:spChg chg="mod ord">
          <ac:chgData name="Herald, Amber (CDC/NCHHSTP/DSTDP)" userId="dab9933d-7504-4757-ac80-728d8cff8dd1" providerId="ADAL" clId="{216A1C82-50D7-450E-898F-557D14C85FF8}" dt="2024-07-31T17:12:35.780" v="4198" actId="207"/>
          <ac:spMkLst>
            <pc:docMk/>
            <pc:sldMk cId="3538809524" sldId="2147472108"/>
            <ac:spMk id="6" creationId="{9428AA40-3F08-33B4-C260-55AF2215CE76}"/>
          </ac:spMkLst>
        </pc:spChg>
        <pc:spChg chg="add mod ord">
          <ac:chgData name="Herald, Amber (CDC/NCHHSTP/DSTDP)" userId="dab9933d-7504-4757-ac80-728d8cff8dd1" providerId="ADAL" clId="{216A1C82-50D7-450E-898F-557D14C85FF8}" dt="2024-07-31T16:11:18.069" v="2549" actId="13244"/>
          <ac:spMkLst>
            <pc:docMk/>
            <pc:sldMk cId="3538809524" sldId="2147472108"/>
            <ac:spMk id="8" creationId="{2E3D62A2-827E-86C4-BE97-FC8D6EC62C95}"/>
          </ac:spMkLst>
        </pc:spChg>
        <pc:spChg chg="mod ord">
          <ac:chgData name="Herald, Amber (CDC/NCHHSTP/DSTDP)" userId="dab9933d-7504-4757-ac80-728d8cff8dd1" providerId="ADAL" clId="{216A1C82-50D7-450E-898F-557D14C85FF8}" dt="2024-07-31T17:13:48.493" v="4219" actId="207"/>
          <ac:spMkLst>
            <pc:docMk/>
            <pc:sldMk cId="3538809524" sldId="2147472108"/>
            <ac:spMk id="9" creationId="{C41780E9-6C38-E385-8722-51EA085BE950}"/>
          </ac:spMkLst>
        </pc:spChg>
        <pc:spChg chg="mod ord">
          <ac:chgData name="Herald, Amber (CDC/NCHHSTP/DSTDP)" userId="dab9933d-7504-4757-ac80-728d8cff8dd1" providerId="ADAL" clId="{216A1C82-50D7-450E-898F-557D14C85FF8}" dt="2024-07-31T17:12:35.780" v="4198" actId="207"/>
          <ac:spMkLst>
            <pc:docMk/>
            <pc:sldMk cId="3538809524" sldId="2147472108"/>
            <ac:spMk id="10" creationId="{E74397DD-72AB-FDC1-1E6F-88B3FCE76A77}"/>
          </ac:spMkLst>
        </pc:spChg>
        <pc:spChg chg="del">
          <ac:chgData name="Herald, Amber (CDC/NCHHSTP/DSTDP)" userId="dab9933d-7504-4757-ac80-728d8cff8dd1" providerId="ADAL" clId="{216A1C82-50D7-450E-898F-557D14C85FF8}" dt="2024-07-31T15:16:58.336" v="1284" actId="478"/>
          <ac:spMkLst>
            <pc:docMk/>
            <pc:sldMk cId="3538809524" sldId="2147472108"/>
            <ac:spMk id="11" creationId="{A7B6817B-3520-00B1-C7B4-B7DCC482484B}"/>
          </ac:spMkLst>
        </pc:spChg>
        <pc:spChg chg="add mod ord">
          <ac:chgData name="Herald, Amber (CDC/NCHHSTP/DSTDP)" userId="dab9933d-7504-4757-ac80-728d8cff8dd1" providerId="ADAL" clId="{216A1C82-50D7-450E-898F-557D14C85FF8}" dt="2024-07-31T16:11:19.489" v="2550" actId="13244"/>
          <ac:spMkLst>
            <pc:docMk/>
            <pc:sldMk cId="3538809524" sldId="2147472108"/>
            <ac:spMk id="13" creationId="{BDC117B3-B384-13B7-7C19-D139906C904C}"/>
          </ac:spMkLst>
        </pc:spChg>
        <pc:spChg chg="add mod">
          <ac:chgData name="Herald, Amber (CDC/NCHHSTP/DSTDP)" userId="dab9933d-7504-4757-ac80-728d8cff8dd1" providerId="ADAL" clId="{216A1C82-50D7-450E-898F-557D14C85FF8}" dt="2024-07-31T17:17:45.122" v="4272" actId="1076"/>
          <ac:spMkLst>
            <pc:docMk/>
            <pc:sldMk cId="3538809524" sldId="2147472108"/>
            <ac:spMk id="16" creationId="{B2B7D2B4-62F5-116E-5D06-7EDD6FBA2942}"/>
          </ac:spMkLst>
        </pc:spChg>
        <pc:spChg chg="add del mod">
          <ac:chgData name="Herald, Amber (CDC/NCHHSTP/DSTDP)" userId="dab9933d-7504-4757-ac80-728d8cff8dd1" providerId="ADAL" clId="{216A1C82-50D7-450E-898F-557D14C85FF8}" dt="2024-07-31T15:28:37.672" v="1484" actId="478"/>
          <ac:spMkLst>
            <pc:docMk/>
            <pc:sldMk cId="3538809524" sldId="2147472108"/>
            <ac:spMk id="17" creationId="{CDFA9CC2-99EE-45F2-D963-C526F82EE315}"/>
          </ac:spMkLst>
        </pc:spChg>
        <pc:spChg chg="add del mod">
          <ac:chgData name="Herald, Amber (CDC/NCHHSTP/DSTDP)" userId="dab9933d-7504-4757-ac80-728d8cff8dd1" providerId="ADAL" clId="{216A1C82-50D7-450E-898F-557D14C85FF8}" dt="2024-07-31T15:28:35.150" v="1482" actId="478"/>
          <ac:spMkLst>
            <pc:docMk/>
            <pc:sldMk cId="3538809524" sldId="2147472108"/>
            <ac:spMk id="25" creationId="{9FA25891-2745-EB80-321C-9B58A7C3F197}"/>
          </ac:spMkLst>
        </pc:spChg>
        <pc:spChg chg="add mod">
          <ac:chgData name="Herald, Amber (CDC/NCHHSTP/DSTDP)" userId="dab9933d-7504-4757-ac80-728d8cff8dd1" providerId="ADAL" clId="{216A1C82-50D7-450E-898F-557D14C85FF8}" dt="2024-07-31T15:29:28.017" v="1503" actId="164"/>
          <ac:spMkLst>
            <pc:docMk/>
            <pc:sldMk cId="3538809524" sldId="2147472108"/>
            <ac:spMk id="26" creationId="{B3FF8FCB-6A45-1C6F-5FB3-9BF8D47356D4}"/>
          </ac:spMkLst>
        </pc:spChg>
        <pc:spChg chg="add mod">
          <ac:chgData name="Herald, Amber (CDC/NCHHSTP/DSTDP)" userId="dab9933d-7504-4757-ac80-728d8cff8dd1" providerId="ADAL" clId="{216A1C82-50D7-450E-898F-557D14C85FF8}" dt="2024-07-31T15:29:28.017" v="1503" actId="164"/>
          <ac:spMkLst>
            <pc:docMk/>
            <pc:sldMk cId="3538809524" sldId="2147472108"/>
            <ac:spMk id="27" creationId="{7CB93434-242D-1651-30BC-7E0B7B382098}"/>
          </ac:spMkLst>
        </pc:spChg>
        <pc:spChg chg="mod">
          <ac:chgData name="Herald, Amber (CDC/NCHHSTP/DSTDP)" userId="dab9933d-7504-4757-ac80-728d8cff8dd1" providerId="ADAL" clId="{216A1C82-50D7-450E-898F-557D14C85FF8}" dt="2024-07-31T17:12:35.780" v="4198" actId="207"/>
          <ac:spMkLst>
            <pc:docMk/>
            <pc:sldMk cId="3538809524" sldId="2147472108"/>
            <ac:spMk id="28" creationId="{EC526FF0-E3F1-4DC8-ACA2-82D83BE78F1C}"/>
          </ac:spMkLst>
        </pc:spChg>
        <pc:spChg chg="add del mod">
          <ac:chgData name="Herald, Amber (CDC/NCHHSTP/DSTDP)" userId="dab9933d-7504-4757-ac80-728d8cff8dd1" providerId="ADAL" clId="{216A1C82-50D7-450E-898F-557D14C85FF8}" dt="2024-07-31T15:31:44.561" v="1539" actId="478"/>
          <ac:spMkLst>
            <pc:docMk/>
            <pc:sldMk cId="3538809524" sldId="2147472108"/>
            <ac:spMk id="29" creationId="{9F1FABED-8692-3023-E2BD-C24DEB2ECCBC}"/>
          </ac:spMkLst>
        </pc:spChg>
        <pc:spChg chg="del mod modVis">
          <ac:chgData name="Herald, Amber (CDC/NCHHSTP/DSTDP)" userId="dab9933d-7504-4757-ac80-728d8cff8dd1" providerId="ADAL" clId="{216A1C82-50D7-450E-898F-557D14C85FF8}" dt="2024-07-31T17:17:09.656" v="4271" actId="478"/>
          <ac:spMkLst>
            <pc:docMk/>
            <pc:sldMk cId="3538809524" sldId="2147472108"/>
            <ac:spMk id="41" creationId="{E1E1303D-B186-BFD4-6A83-E26BC92CE064}"/>
          </ac:spMkLst>
        </pc:spChg>
        <pc:spChg chg="mod">
          <ac:chgData name="Herald, Amber (CDC/NCHHSTP/DSTDP)" userId="dab9933d-7504-4757-ac80-728d8cff8dd1" providerId="ADAL" clId="{216A1C82-50D7-450E-898F-557D14C85FF8}" dt="2024-07-31T17:12:35.780" v="4198" actId="207"/>
          <ac:spMkLst>
            <pc:docMk/>
            <pc:sldMk cId="3538809524" sldId="2147472108"/>
            <ac:spMk id="43" creationId="{B51CB2B4-0A92-47F5-EB7D-105A71CDB8BB}"/>
          </ac:spMkLst>
        </pc:spChg>
        <pc:spChg chg="add mod ord">
          <ac:chgData name="Herald, Amber (CDC/NCHHSTP/DSTDP)" userId="dab9933d-7504-4757-ac80-728d8cff8dd1" providerId="ADAL" clId="{216A1C82-50D7-450E-898F-557D14C85FF8}" dt="2024-07-31T17:12:35.780" v="4198" actId="207"/>
          <ac:spMkLst>
            <pc:docMk/>
            <pc:sldMk cId="3538809524" sldId="2147472108"/>
            <ac:spMk id="44" creationId="{73981452-4B79-4966-CA69-CEB97BA4A9AB}"/>
          </ac:spMkLst>
        </pc:spChg>
        <pc:spChg chg="add mod ord">
          <ac:chgData name="Herald, Amber (CDC/NCHHSTP/DSTDP)" userId="dab9933d-7504-4757-ac80-728d8cff8dd1" providerId="ADAL" clId="{216A1C82-50D7-450E-898F-557D14C85FF8}" dt="2024-07-31T17:12:35.780" v="4198" actId="207"/>
          <ac:spMkLst>
            <pc:docMk/>
            <pc:sldMk cId="3538809524" sldId="2147472108"/>
            <ac:spMk id="45" creationId="{92A3E3A7-6056-B3AB-7DD3-D8A984C1064E}"/>
          </ac:spMkLst>
        </pc:spChg>
        <pc:spChg chg="add mod">
          <ac:chgData name="Herald, Amber (CDC/NCHHSTP/DSTDP)" userId="dab9933d-7504-4757-ac80-728d8cff8dd1" providerId="ADAL" clId="{216A1C82-50D7-450E-898F-557D14C85FF8}" dt="2024-07-31T15:37:57.984" v="1738" actId="207"/>
          <ac:spMkLst>
            <pc:docMk/>
            <pc:sldMk cId="3538809524" sldId="2147472108"/>
            <ac:spMk id="46" creationId="{681F1B48-FCBF-70F2-6681-E222C673FB8C}"/>
          </ac:spMkLst>
        </pc:spChg>
        <pc:spChg chg="add mod">
          <ac:chgData name="Herald, Amber (CDC/NCHHSTP/DSTDP)" userId="dab9933d-7504-4757-ac80-728d8cff8dd1" providerId="ADAL" clId="{216A1C82-50D7-450E-898F-557D14C85FF8}" dt="2024-07-31T15:37:57.984" v="1738" actId="207"/>
          <ac:spMkLst>
            <pc:docMk/>
            <pc:sldMk cId="3538809524" sldId="2147472108"/>
            <ac:spMk id="47" creationId="{31328B73-E418-7ADE-D576-89FD8020C1B5}"/>
          </ac:spMkLst>
        </pc:spChg>
        <pc:spChg chg="ord">
          <ac:chgData name="Herald, Amber (CDC/NCHHSTP/DSTDP)" userId="dab9933d-7504-4757-ac80-728d8cff8dd1" providerId="ADAL" clId="{216A1C82-50D7-450E-898F-557D14C85FF8}" dt="2024-07-31T16:08:09.340" v="2507" actId="13244"/>
          <ac:spMkLst>
            <pc:docMk/>
            <pc:sldMk cId="3538809524" sldId="2147472108"/>
            <ac:spMk id="48" creationId="{17A4A023-BD3B-FB8F-3A16-FC457FAA1989}"/>
          </ac:spMkLst>
        </pc:spChg>
        <pc:spChg chg="add mod">
          <ac:chgData name="Herald, Amber (CDC/NCHHSTP/DSTDP)" userId="dab9933d-7504-4757-ac80-728d8cff8dd1" providerId="ADAL" clId="{216A1C82-50D7-450E-898F-557D14C85FF8}" dt="2024-07-31T15:37:57.984" v="1738" actId="207"/>
          <ac:spMkLst>
            <pc:docMk/>
            <pc:sldMk cId="3538809524" sldId="2147472108"/>
            <ac:spMk id="49" creationId="{359674AA-CFA4-6760-C9AE-AE19619515E9}"/>
          </ac:spMkLst>
        </pc:spChg>
        <pc:spChg chg="add mod">
          <ac:chgData name="Herald, Amber (CDC/NCHHSTP/DSTDP)" userId="dab9933d-7504-4757-ac80-728d8cff8dd1" providerId="ADAL" clId="{216A1C82-50D7-450E-898F-557D14C85FF8}" dt="2024-07-31T15:37:57.984" v="1738" actId="207"/>
          <ac:spMkLst>
            <pc:docMk/>
            <pc:sldMk cId="3538809524" sldId="2147472108"/>
            <ac:spMk id="50" creationId="{16F10AFD-F1EE-08F2-2A42-DF34E58C0AC7}"/>
          </ac:spMkLst>
        </pc:spChg>
        <pc:spChg chg="mod ord">
          <ac:chgData name="Herald, Amber (CDC/NCHHSTP/DSTDP)" userId="dab9933d-7504-4757-ac80-728d8cff8dd1" providerId="ADAL" clId="{216A1C82-50D7-450E-898F-557D14C85FF8}" dt="2024-07-31T17:13:42.750" v="4218" actId="207"/>
          <ac:spMkLst>
            <pc:docMk/>
            <pc:sldMk cId="3538809524" sldId="2147472108"/>
            <ac:spMk id="59" creationId="{FD831D0A-DC14-7D04-1179-324013C17F17}"/>
          </ac:spMkLst>
        </pc:spChg>
        <pc:spChg chg="del mod">
          <ac:chgData name="Herald, Amber (CDC/NCHHSTP/DSTDP)" userId="dab9933d-7504-4757-ac80-728d8cff8dd1" providerId="ADAL" clId="{216A1C82-50D7-450E-898F-557D14C85FF8}" dt="2024-07-31T15:16:07.404" v="1263" actId="478"/>
          <ac:spMkLst>
            <pc:docMk/>
            <pc:sldMk cId="3538809524" sldId="2147472108"/>
            <ac:spMk id="60" creationId="{B02035BD-12F4-1D52-9692-450B207719F5}"/>
          </ac:spMkLst>
        </pc:spChg>
        <pc:spChg chg="mod ord">
          <ac:chgData name="Herald, Amber (CDC/NCHHSTP/DSTDP)" userId="dab9933d-7504-4757-ac80-728d8cff8dd1" providerId="ADAL" clId="{216A1C82-50D7-450E-898F-557D14C85FF8}" dt="2024-07-31T16:08:17.207" v="2511" actId="13244"/>
          <ac:spMkLst>
            <pc:docMk/>
            <pc:sldMk cId="3538809524" sldId="2147472108"/>
            <ac:spMk id="64" creationId="{F53C4C10-609B-4B62-85E7-F70E4830664B}"/>
          </ac:spMkLst>
        </pc:spChg>
        <pc:spChg chg="add mod ord">
          <ac:chgData name="Herald, Amber (CDC/NCHHSTP/DSTDP)" userId="dab9933d-7504-4757-ac80-728d8cff8dd1" providerId="ADAL" clId="{216A1C82-50D7-450E-898F-557D14C85FF8}" dt="2024-07-31T17:12:35.780" v="4198" actId="207"/>
          <ac:spMkLst>
            <pc:docMk/>
            <pc:sldMk cId="3538809524" sldId="2147472108"/>
            <ac:spMk id="65" creationId="{BB39BAE3-6FB5-7103-D4AC-5D3A52206270}"/>
          </ac:spMkLst>
        </pc:spChg>
        <pc:spChg chg="add mod ord">
          <ac:chgData name="Herald, Amber (CDC/NCHHSTP/DSTDP)" userId="dab9933d-7504-4757-ac80-728d8cff8dd1" providerId="ADAL" clId="{216A1C82-50D7-450E-898F-557D14C85FF8}" dt="2024-07-31T17:12:35.780" v="4198" actId="207"/>
          <ac:spMkLst>
            <pc:docMk/>
            <pc:sldMk cId="3538809524" sldId="2147472108"/>
            <ac:spMk id="66" creationId="{F31C14DA-D1EB-234A-DC15-531AC1F20F1A}"/>
          </ac:spMkLst>
        </pc:spChg>
        <pc:spChg chg="mod">
          <ac:chgData name="Herald, Amber (CDC/NCHHSTP/DSTDP)" userId="dab9933d-7504-4757-ac80-728d8cff8dd1" providerId="ADAL" clId="{216A1C82-50D7-450E-898F-557D14C85FF8}" dt="2024-07-31T16:05:14.412" v="2456"/>
          <ac:spMkLst>
            <pc:docMk/>
            <pc:sldMk cId="3538809524" sldId="2147472108"/>
            <ac:spMk id="76" creationId="{0F4F9C00-1DC0-4E3B-E6ED-6966E00EA714}"/>
          </ac:spMkLst>
        </pc:spChg>
        <pc:spChg chg="mod">
          <ac:chgData name="Herald, Amber (CDC/NCHHSTP/DSTDP)" userId="dab9933d-7504-4757-ac80-728d8cff8dd1" providerId="ADAL" clId="{216A1C82-50D7-450E-898F-557D14C85FF8}" dt="2024-07-31T16:05:14.412" v="2456"/>
          <ac:spMkLst>
            <pc:docMk/>
            <pc:sldMk cId="3538809524" sldId="2147472108"/>
            <ac:spMk id="77" creationId="{92424A47-EC37-BC43-45CC-DC1A26D7BD9E}"/>
          </ac:spMkLst>
        </pc:spChg>
        <pc:spChg chg="mod">
          <ac:chgData name="Herald, Amber (CDC/NCHHSTP/DSTDP)" userId="dab9933d-7504-4757-ac80-728d8cff8dd1" providerId="ADAL" clId="{216A1C82-50D7-450E-898F-557D14C85FF8}" dt="2024-07-31T16:05:14.412" v="2456"/>
          <ac:spMkLst>
            <pc:docMk/>
            <pc:sldMk cId="3538809524" sldId="2147472108"/>
            <ac:spMk id="78" creationId="{E42946A0-29DF-8FF3-893C-24EB33D3A58B}"/>
          </ac:spMkLst>
        </pc:spChg>
        <pc:spChg chg="mod">
          <ac:chgData name="Herald, Amber (CDC/NCHHSTP/DSTDP)" userId="dab9933d-7504-4757-ac80-728d8cff8dd1" providerId="ADAL" clId="{216A1C82-50D7-450E-898F-557D14C85FF8}" dt="2024-07-31T16:05:14.412" v="2456"/>
          <ac:spMkLst>
            <pc:docMk/>
            <pc:sldMk cId="3538809524" sldId="2147472108"/>
            <ac:spMk id="79" creationId="{3DF7925F-71CF-C9E0-C2A0-AC33CF78070D}"/>
          </ac:spMkLst>
        </pc:spChg>
        <pc:grpChg chg="add del mod">
          <ac:chgData name="Herald, Amber (CDC/NCHHSTP/DSTDP)" userId="dab9933d-7504-4757-ac80-728d8cff8dd1" providerId="ADAL" clId="{216A1C82-50D7-450E-898F-557D14C85FF8}" dt="2024-07-31T15:28:35.913" v="1483" actId="478"/>
          <ac:grpSpMkLst>
            <pc:docMk/>
            <pc:sldMk cId="3538809524" sldId="2147472108"/>
            <ac:grpSpMk id="22" creationId="{7830D088-FB68-B8DB-7831-37D9750A7F3A}"/>
          </ac:grpSpMkLst>
        </pc:grpChg>
        <pc:grpChg chg="add del mod ord">
          <ac:chgData name="Herald, Amber (CDC/NCHHSTP/DSTDP)" userId="dab9933d-7504-4757-ac80-728d8cff8dd1" providerId="ADAL" clId="{216A1C82-50D7-450E-898F-557D14C85FF8}" dt="2024-07-31T16:11:33.705" v="2554" actId="13244"/>
          <ac:grpSpMkLst>
            <pc:docMk/>
            <pc:sldMk cId="3538809524" sldId="2147472108"/>
            <ac:grpSpMk id="30" creationId="{2E95604A-EAB7-86C4-AA37-AEB746DDCB4F}"/>
          </ac:grpSpMkLst>
        </pc:grpChg>
        <pc:grpChg chg="add del mod">
          <ac:chgData name="Herald, Amber (CDC/NCHHSTP/DSTDP)" userId="dab9933d-7504-4757-ac80-728d8cff8dd1" providerId="ADAL" clId="{216A1C82-50D7-450E-898F-557D14C85FF8}" dt="2024-07-31T16:05:57.692" v="2474" actId="478"/>
          <ac:grpSpMkLst>
            <pc:docMk/>
            <pc:sldMk cId="3538809524" sldId="2147472108"/>
            <ac:grpSpMk id="42" creationId="{4E78D908-0AAC-24A4-1648-6EACBAD43483}"/>
          </ac:grpSpMkLst>
        </pc:grpChg>
        <pc:grpChg chg="add mod">
          <ac:chgData name="Herald, Amber (CDC/NCHHSTP/DSTDP)" userId="dab9933d-7504-4757-ac80-728d8cff8dd1" providerId="ADAL" clId="{216A1C82-50D7-450E-898F-557D14C85FF8}" dt="2024-07-31T15:37:57.984" v="1738" actId="207"/>
          <ac:grpSpMkLst>
            <pc:docMk/>
            <pc:sldMk cId="3538809524" sldId="2147472108"/>
            <ac:grpSpMk id="51" creationId="{A27F786F-A59A-FEA1-2006-074D46319A3F}"/>
          </ac:grpSpMkLst>
        </pc:grpChg>
        <pc:grpChg chg="add mod">
          <ac:chgData name="Herald, Amber (CDC/NCHHSTP/DSTDP)" userId="dab9933d-7504-4757-ac80-728d8cff8dd1" providerId="ADAL" clId="{216A1C82-50D7-450E-898F-557D14C85FF8}" dt="2024-07-31T15:37:57.984" v="1738" actId="207"/>
          <ac:grpSpMkLst>
            <pc:docMk/>
            <pc:sldMk cId="3538809524" sldId="2147472108"/>
            <ac:grpSpMk id="56" creationId="{262DA9E1-A845-2878-3550-3D012AFEBCE4}"/>
          </ac:grpSpMkLst>
        </pc:grpChg>
        <pc:grpChg chg="add del mod">
          <ac:chgData name="Herald, Amber (CDC/NCHHSTP/DSTDP)" userId="dab9933d-7504-4757-ac80-728d8cff8dd1" providerId="ADAL" clId="{216A1C82-50D7-450E-898F-557D14C85FF8}" dt="2024-07-31T16:05:18.183" v="2458" actId="478"/>
          <ac:grpSpMkLst>
            <pc:docMk/>
            <pc:sldMk cId="3538809524" sldId="2147472108"/>
            <ac:grpSpMk id="57" creationId="{5A623EF8-5B20-7A46-E386-B6EA9C35497E}"/>
          </ac:grpSpMkLst>
        </pc:grpChg>
        <pc:grpChg chg="add mod">
          <ac:chgData name="Herald, Amber (CDC/NCHHSTP/DSTDP)" userId="dab9933d-7504-4757-ac80-728d8cff8dd1" providerId="ADAL" clId="{216A1C82-50D7-450E-898F-557D14C85FF8}" dt="2024-07-31T15:36:29.045" v="1719"/>
          <ac:grpSpMkLst>
            <pc:docMk/>
            <pc:sldMk cId="3538809524" sldId="2147472108"/>
            <ac:grpSpMk id="58" creationId="{D7F4B6E2-F251-8B6A-B9C4-B657F9D3352B}"/>
          </ac:grpSpMkLst>
        </pc:grpChg>
        <pc:grpChg chg="add mod">
          <ac:chgData name="Herald, Amber (CDC/NCHHSTP/DSTDP)" userId="dab9933d-7504-4757-ac80-728d8cff8dd1" providerId="ADAL" clId="{216A1C82-50D7-450E-898F-557D14C85FF8}" dt="2024-07-31T16:05:14.412" v="2456"/>
          <ac:grpSpMkLst>
            <pc:docMk/>
            <pc:sldMk cId="3538809524" sldId="2147472108"/>
            <ac:grpSpMk id="70" creationId="{8F2E61DC-A750-A967-2153-E99A0A8EB283}"/>
          </ac:grpSpMkLst>
        </pc:grpChg>
        <pc:grpChg chg="mod">
          <ac:chgData name="Herald, Amber (CDC/NCHHSTP/DSTDP)" userId="dab9933d-7504-4757-ac80-728d8cff8dd1" providerId="ADAL" clId="{216A1C82-50D7-450E-898F-557D14C85FF8}" dt="2024-07-31T16:05:14.412" v="2456"/>
          <ac:grpSpMkLst>
            <pc:docMk/>
            <pc:sldMk cId="3538809524" sldId="2147472108"/>
            <ac:grpSpMk id="71" creationId="{206659D2-3AB8-AE22-D83A-8E2B178E381D}"/>
          </ac:grpSpMkLst>
        </pc:grpChg>
        <pc:grpChg chg="mod">
          <ac:chgData name="Herald, Amber (CDC/NCHHSTP/DSTDP)" userId="dab9933d-7504-4757-ac80-728d8cff8dd1" providerId="ADAL" clId="{216A1C82-50D7-450E-898F-557D14C85FF8}" dt="2024-07-31T16:05:14.412" v="2456"/>
          <ac:grpSpMkLst>
            <pc:docMk/>
            <pc:sldMk cId="3538809524" sldId="2147472108"/>
            <ac:grpSpMk id="72" creationId="{43D27265-EEEC-2D39-75AA-A881444EF4F3}"/>
          </ac:grpSpMkLst>
        </pc:grpChg>
        <pc:graphicFrameChg chg="mod">
          <ac:chgData name="Herald, Amber (CDC/NCHHSTP/DSTDP)" userId="dab9933d-7504-4757-ac80-728d8cff8dd1" providerId="ADAL" clId="{216A1C82-50D7-450E-898F-557D14C85FF8}" dt="2024-07-31T17:13:04.251" v="4207" actId="113"/>
          <ac:graphicFrameMkLst>
            <pc:docMk/>
            <pc:sldMk cId="3538809524" sldId="2147472108"/>
            <ac:graphicFrameMk id="7" creationId="{D317B769-725E-2D77-A759-C6A86D84D696}"/>
          </ac:graphicFrameMkLst>
        </pc:graphicFrameChg>
        <pc:graphicFrameChg chg="mod">
          <ac:chgData name="Herald, Amber (CDC/NCHHSTP/DSTDP)" userId="dab9933d-7504-4757-ac80-728d8cff8dd1" providerId="ADAL" clId="{216A1C82-50D7-450E-898F-557D14C85FF8}" dt="2024-07-31T17:13:32.876" v="4217" actId="113"/>
          <ac:graphicFrameMkLst>
            <pc:docMk/>
            <pc:sldMk cId="3538809524" sldId="2147472108"/>
            <ac:graphicFrameMk id="12" creationId="{2473A70B-126E-3A91-311E-986E7C2EC42D}"/>
          </ac:graphicFrameMkLst>
        </pc:graphicFrameChg>
        <pc:picChg chg="del">
          <ac:chgData name="Herald, Amber (CDC/NCHHSTP/DSTDP)" userId="dab9933d-7504-4757-ac80-728d8cff8dd1" providerId="ADAL" clId="{216A1C82-50D7-450E-898F-557D14C85FF8}" dt="2024-07-31T16:01:00.417" v="2337" actId="478"/>
          <ac:picMkLst>
            <pc:docMk/>
            <pc:sldMk cId="3538809524" sldId="2147472108"/>
            <ac:picMk id="5" creationId="{2AE3E884-DA05-7837-23D0-58BBE312B6FD}"/>
          </ac:picMkLst>
        </pc:picChg>
        <pc:picChg chg="add mod">
          <ac:chgData name="Herald, Amber (CDC/NCHHSTP/DSTDP)" userId="dab9933d-7504-4757-ac80-728d8cff8dd1" providerId="ADAL" clId="{216A1C82-50D7-450E-898F-557D14C85FF8}" dt="2024-07-31T15:26:32.020" v="1469" actId="164"/>
          <ac:picMkLst>
            <pc:docMk/>
            <pc:sldMk cId="3538809524" sldId="2147472108"/>
            <ac:picMk id="19" creationId="{7622C03A-123E-4F54-3980-085ABED34A33}"/>
          </ac:picMkLst>
        </pc:picChg>
        <pc:picChg chg="add mod">
          <ac:chgData name="Herald, Amber (CDC/NCHHSTP/DSTDP)" userId="dab9933d-7504-4757-ac80-728d8cff8dd1" providerId="ADAL" clId="{216A1C82-50D7-450E-898F-557D14C85FF8}" dt="2024-07-31T15:26:32.020" v="1469" actId="164"/>
          <ac:picMkLst>
            <pc:docMk/>
            <pc:sldMk cId="3538809524" sldId="2147472108"/>
            <ac:picMk id="21" creationId="{DBE7292A-4FC8-C638-6A03-57A2E497BBEC}"/>
          </ac:picMkLst>
        </pc:picChg>
        <pc:picChg chg="add del mod">
          <ac:chgData name="Herald, Amber (CDC/NCHHSTP/DSTDP)" userId="dab9933d-7504-4757-ac80-728d8cff8dd1" providerId="ADAL" clId="{216A1C82-50D7-450E-898F-557D14C85FF8}" dt="2024-07-31T15:28:38.671" v="1485" actId="478"/>
          <ac:picMkLst>
            <pc:docMk/>
            <pc:sldMk cId="3538809524" sldId="2147472108"/>
            <ac:picMk id="24" creationId="{4AEC9F5C-53F7-573B-E28D-4F482B75576B}"/>
          </ac:picMkLst>
        </pc:picChg>
        <pc:picChg chg="add del mod">
          <ac:chgData name="Herald, Amber (CDC/NCHHSTP/DSTDP)" userId="dab9933d-7504-4757-ac80-728d8cff8dd1" providerId="ADAL" clId="{216A1C82-50D7-450E-898F-557D14C85FF8}" dt="2024-07-31T15:33:49.863" v="1662" actId="478"/>
          <ac:picMkLst>
            <pc:docMk/>
            <pc:sldMk cId="3538809524" sldId="2147472108"/>
            <ac:picMk id="32" creationId="{830D0B15-ECAE-7EDD-8C1D-40D1BF2E6079}"/>
          </ac:picMkLst>
        </pc:picChg>
        <pc:picChg chg="add del mod">
          <ac:chgData name="Herald, Amber (CDC/NCHHSTP/DSTDP)" userId="dab9933d-7504-4757-ac80-728d8cff8dd1" providerId="ADAL" clId="{216A1C82-50D7-450E-898F-557D14C85FF8}" dt="2024-07-31T15:36:18.570" v="1712" actId="478"/>
          <ac:picMkLst>
            <pc:docMk/>
            <pc:sldMk cId="3538809524" sldId="2147472108"/>
            <ac:picMk id="34" creationId="{8DD96C4B-D580-EB38-EA96-A44FE77487AC}"/>
          </ac:picMkLst>
        </pc:picChg>
        <pc:picChg chg="add del mod">
          <ac:chgData name="Herald, Amber (CDC/NCHHSTP/DSTDP)" userId="dab9933d-7504-4757-ac80-728d8cff8dd1" providerId="ADAL" clId="{216A1C82-50D7-450E-898F-557D14C85FF8}" dt="2024-07-31T15:33:41.662" v="1659" actId="478"/>
          <ac:picMkLst>
            <pc:docMk/>
            <pc:sldMk cId="3538809524" sldId="2147472108"/>
            <ac:picMk id="36" creationId="{0916757B-ACEB-71EA-D6D9-C79323275616}"/>
          </ac:picMkLst>
        </pc:picChg>
        <pc:picChg chg="add mod">
          <ac:chgData name="Herald, Amber (CDC/NCHHSTP/DSTDP)" userId="dab9933d-7504-4757-ac80-728d8cff8dd1" providerId="ADAL" clId="{216A1C82-50D7-450E-898F-557D14C85FF8}" dt="2024-07-31T15:37:47.650" v="1736" actId="207"/>
          <ac:picMkLst>
            <pc:docMk/>
            <pc:sldMk cId="3538809524" sldId="2147472108"/>
            <ac:picMk id="38" creationId="{F28B1C55-9656-1DA7-E315-65C1BF77C5D3}"/>
          </ac:picMkLst>
        </pc:picChg>
        <pc:picChg chg="add mod">
          <ac:chgData name="Herald, Amber (CDC/NCHHSTP/DSTDP)" userId="dab9933d-7504-4757-ac80-728d8cff8dd1" providerId="ADAL" clId="{216A1C82-50D7-450E-898F-557D14C85FF8}" dt="2024-07-31T15:37:47.650" v="1736" actId="207"/>
          <ac:picMkLst>
            <pc:docMk/>
            <pc:sldMk cId="3538809524" sldId="2147472108"/>
            <ac:picMk id="40" creationId="{D6E49072-4E85-8EDE-DE19-EDE34FD1911A}"/>
          </ac:picMkLst>
        </pc:picChg>
        <pc:picChg chg="add mod">
          <ac:chgData name="Herald, Amber (CDC/NCHHSTP/DSTDP)" userId="dab9933d-7504-4757-ac80-728d8cff8dd1" providerId="ADAL" clId="{216A1C82-50D7-450E-898F-557D14C85FF8}" dt="2024-07-31T15:37:57.984" v="1738" actId="207"/>
          <ac:picMkLst>
            <pc:docMk/>
            <pc:sldMk cId="3538809524" sldId="2147472108"/>
            <ac:picMk id="53" creationId="{9507F46A-20B8-2E49-A7FF-0A66BF200B83}"/>
          </ac:picMkLst>
        </pc:picChg>
        <pc:picChg chg="add mod">
          <ac:chgData name="Herald, Amber (CDC/NCHHSTP/DSTDP)" userId="dab9933d-7504-4757-ac80-728d8cff8dd1" providerId="ADAL" clId="{216A1C82-50D7-450E-898F-557D14C85FF8}" dt="2024-07-31T15:37:57.984" v="1738" actId="207"/>
          <ac:picMkLst>
            <pc:docMk/>
            <pc:sldMk cId="3538809524" sldId="2147472108"/>
            <ac:picMk id="54" creationId="{9F8EEA1E-6869-BD2D-8B1A-F203BE0A1662}"/>
          </ac:picMkLst>
        </pc:picChg>
        <pc:picChg chg="add mod">
          <ac:chgData name="Herald, Amber (CDC/NCHHSTP/DSTDP)" userId="dab9933d-7504-4757-ac80-728d8cff8dd1" providerId="ADAL" clId="{216A1C82-50D7-450E-898F-557D14C85FF8}" dt="2024-07-31T15:37:57.984" v="1738" actId="207"/>
          <ac:picMkLst>
            <pc:docMk/>
            <pc:sldMk cId="3538809524" sldId="2147472108"/>
            <ac:picMk id="55" creationId="{47BB6580-0EFA-D8E7-D2F5-DA38EE4AF224}"/>
          </ac:picMkLst>
        </pc:picChg>
        <pc:picChg chg="mod">
          <ac:chgData name="Herald, Amber (CDC/NCHHSTP/DSTDP)" userId="dab9933d-7504-4757-ac80-728d8cff8dd1" providerId="ADAL" clId="{216A1C82-50D7-450E-898F-557D14C85FF8}" dt="2024-07-31T15:36:29.045" v="1719"/>
          <ac:picMkLst>
            <pc:docMk/>
            <pc:sldMk cId="3538809524" sldId="2147472108"/>
            <ac:picMk id="61" creationId="{F5986086-AEF8-24E6-0D7B-A69EAFF94AEB}"/>
          </ac:picMkLst>
        </pc:picChg>
        <pc:picChg chg="mod">
          <ac:chgData name="Herald, Amber (CDC/NCHHSTP/DSTDP)" userId="dab9933d-7504-4757-ac80-728d8cff8dd1" providerId="ADAL" clId="{216A1C82-50D7-450E-898F-557D14C85FF8}" dt="2024-07-31T15:36:29.045" v="1719"/>
          <ac:picMkLst>
            <pc:docMk/>
            <pc:sldMk cId="3538809524" sldId="2147472108"/>
            <ac:picMk id="62" creationId="{99C54268-086B-2A6E-26BA-46297ABFE9C1}"/>
          </ac:picMkLst>
        </pc:picChg>
        <pc:picChg chg="add del mod">
          <ac:chgData name="Herald, Amber (CDC/NCHHSTP/DSTDP)" userId="dab9933d-7504-4757-ac80-728d8cff8dd1" providerId="ADAL" clId="{216A1C82-50D7-450E-898F-557D14C85FF8}" dt="2024-07-31T15:37:36.514" v="1735" actId="478"/>
          <ac:picMkLst>
            <pc:docMk/>
            <pc:sldMk cId="3538809524" sldId="2147472108"/>
            <ac:picMk id="63" creationId="{EAC13CDD-4105-7FC6-D386-CA236AD8DDF1}"/>
          </ac:picMkLst>
        </pc:picChg>
        <pc:picChg chg="add mod ord">
          <ac:chgData name="Herald, Amber (CDC/NCHHSTP/DSTDP)" userId="dab9933d-7504-4757-ac80-728d8cff8dd1" providerId="ADAL" clId="{216A1C82-50D7-450E-898F-557D14C85FF8}" dt="2024-07-31T16:11:49.796" v="2558" actId="13244"/>
          <ac:picMkLst>
            <pc:docMk/>
            <pc:sldMk cId="3538809524" sldId="2147472108"/>
            <ac:picMk id="67" creationId="{B6D715E8-DC2F-2180-0344-E250E1D7AE9B}"/>
          </ac:picMkLst>
        </pc:picChg>
        <pc:picChg chg="add del mod">
          <ac:chgData name="Herald, Amber (CDC/NCHHSTP/DSTDP)" userId="dab9933d-7504-4757-ac80-728d8cff8dd1" providerId="ADAL" clId="{216A1C82-50D7-450E-898F-557D14C85FF8}" dt="2024-07-31T15:48:31.395" v="2197" actId="478"/>
          <ac:picMkLst>
            <pc:docMk/>
            <pc:sldMk cId="3538809524" sldId="2147472108"/>
            <ac:picMk id="68" creationId="{D7B3F9EB-4D49-8CDE-06AA-CFBEAA972028}"/>
          </ac:picMkLst>
        </pc:picChg>
        <pc:picChg chg="add mod ord">
          <ac:chgData name="Herald, Amber (CDC/NCHHSTP/DSTDP)" userId="dab9933d-7504-4757-ac80-728d8cff8dd1" providerId="ADAL" clId="{216A1C82-50D7-450E-898F-557D14C85FF8}" dt="2024-07-31T16:08:00.161" v="2506" actId="13244"/>
          <ac:picMkLst>
            <pc:docMk/>
            <pc:sldMk cId="3538809524" sldId="2147472108"/>
            <ac:picMk id="69" creationId="{7914F158-38E3-30FB-544A-8D0076B2F244}"/>
          </ac:picMkLst>
        </pc:picChg>
        <pc:picChg chg="mod">
          <ac:chgData name="Herald, Amber (CDC/NCHHSTP/DSTDP)" userId="dab9933d-7504-4757-ac80-728d8cff8dd1" providerId="ADAL" clId="{216A1C82-50D7-450E-898F-557D14C85FF8}" dt="2024-07-31T16:05:14.412" v="2456"/>
          <ac:picMkLst>
            <pc:docMk/>
            <pc:sldMk cId="3538809524" sldId="2147472108"/>
            <ac:picMk id="73" creationId="{0E766035-3124-B3F5-5E60-1D9A2162A9FB}"/>
          </ac:picMkLst>
        </pc:picChg>
        <pc:picChg chg="mod">
          <ac:chgData name="Herald, Amber (CDC/NCHHSTP/DSTDP)" userId="dab9933d-7504-4757-ac80-728d8cff8dd1" providerId="ADAL" clId="{216A1C82-50D7-450E-898F-557D14C85FF8}" dt="2024-07-31T16:05:14.412" v="2456"/>
          <ac:picMkLst>
            <pc:docMk/>
            <pc:sldMk cId="3538809524" sldId="2147472108"/>
            <ac:picMk id="74" creationId="{00180D8D-457F-107E-11BA-A65DFFDF908E}"/>
          </ac:picMkLst>
        </pc:picChg>
        <pc:picChg chg="mod">
          <ac:chgData name="Herald, Amber (CDC/NCHHSTP/DSTDP)" userId="dab9933d-7504-4757-ac80-728d8cff8dd1" providerId="ADAL" clId="{216A1C82-50D7-450E-898F-557D14C85FF8}" dt="2024-07-31T16:05:14.412" v="2456"/>
          <ac:picMkLst>
            <pc:docMk/>
            <pc:sldMk cId="3538809524" sldId="2147472108"/>
            <ac:picMk id="75" creationId="{0C292D0B-D583-72A3-E244-F2B78391E4D6}"/>
          </ac:picMkLst>
        </pc:picChg>
        <pc:picChg chg="add mod ord">
          <ac:chgData name="Herald, Amber (CDC/NCHHSTP/DSTDP)" userId="dab9933d-7504-4757-ac80-728d8cff8dd1" providerId="ADAL" clId="{216A1C82-50D7-450E-898F-557D14C85FF8}" dt="2024-07-31T16:11:51.251" v="2559" actId="13244"/>
          <ac:picMkLst>
            <pc:docMk/>
            <pc:sldMk cId="3538809524" sldId="2147472108"/>
            <ac:picMk id="80" creationId="{C6BF972A-34C5-014F-D855-628E8A614F6D}"/>
          </ac:picMkLst>
        </pc:picChg>
        <pc:picChg chg="add del">
          <ac:chgData name="Herald, Amber (CDC/NCHHSTP/DSTDP)" userId="dab9933d-7504-4757-ac80-728d8cff8dd1" providerId="ADAL" clId="{216A1C82-50D7-450E-898F-557D14C85FF8}" dt="2024-07-31T16:05:43.036" v="2464" actId="478"/>
          <ac:picMkLst>
            <pc:docMk/>
            <pc:sldMk cId="3538809524" sldId="2147472108"/>
            <ac:picMk id="81" creationId="{9547B3BA-F89A-92FD-B9A1-2481BF3E4A81}"/>
          </ac:picMkLst>
        </pc:picChg>
        <pc:picChg chg="add mod ord">
          <ac:chgData name="Herald, Amber (CDC/NCHHSTP/DSTDP)" userId="dab9933d-7504-4757-ac80-728d8cff8dd1" providerId="ADAL" clId="{216A1C82-50D7-450E-898F-557D14C85FF8}" dt="2024-07-31T16:11:36.883" v="2556" actId="13244"/>
          <ac:picMkLst>
            <pc:docMk/>
            <pc:sldMk cId="3538809524" sldId="2147472108"/>
            <ac:picMk id="82" creationId="{63B89387-C713-ABDD-945A-67728C1AE6C5}"/>
          </ac:picMkLst>
        </pc:picChg>
        <pc:picChg chg="mod ord">
          <ac:chgData name="Herald, Amber (CDC/NCHHSTP/DSTDP)" userId="dab9933d-7504-4757-ac80-728d8cff8dd1" providerId="ADAL" clId="{216A1C82-50D7-450E-898F-557D14C85FF8}" dt="2024-07-31T16:10:17.118" v="2539" actId="13244"/>
          <ac:picMkLst>
            <pc:docMk/>
            <pc:sldMk cId="3538809524" sldId="2147472108"/>
            <ac:picMk id="110" creationId="{E97185B4-0AC5-4C5B-5377-C846C4FDFE86}"/>
          </ac:picMkLst>
        </pc:picChg>
      </pc:sldChg>
      <pc:sldChg chg="addSp delSp modSp new mod ord setBg">
        <pc:chgData name="Herald, Amber (CDC/NCHHSTP/DSTDP)" userId="dab9933d-7504-4757-ac80-728d8cff8dd1" providerId="ADAL" clId="{216A1C82-50D7-450E-898F-557D14C85FF8}" dt="2024-07-31T17:16:43.994" v="4270" actId="207"/>
        <pc:sldMkLst>
          <pc:docMk/>
          <pc:sldMk cId="2301656435" sldId="2147472109"/>
        </pc:sldMkLst>
        <pc:spChg chg="mod ord">
          <ac:chgData name="Herald, Amber (CDC/NCHHSTP/DSTDP)" userId="dab9933d-7504-4757-ac80-728d8cff8dd1" providerId="ADAL" clId="{216A1C82-50D7-450E-898F-557D14C85FF8}" dt="2024-07-31T17:05:06.253" v="4148" actId="13244"/>
          <ac:spMkLst>
            <pc:docMk/>
            <pc:sldMk cId="2301656435" sldId="2147472109"/>
            <ac:spMk id="2" creationId="{DC249051-9256-7709-5661-88364E8ED71F}"/>
          </ac:spMkLst>
        </pc:spChg>
        <pc:spChg chg="add mod ord">
          <ac:chgData name="Herald, Amber (CDC/NCHHSTP/DSTDP)" userId="dab9933d-7504-4757-ac80-728d8cff8dd1" providerId="ADAL" clId="{216A1C82-50D7-450E-898F-557D14C85FF8}" dt="2024-07-31T17:16:34.632" v="4268" actId="207"/>
          <ac:spMkLst>
            <pc:docMk/>
            <pc:sldMk cId="2301656435" sldId="2147472109"/>
            <ac:spMk id="4" creationId="{9CF14C74-9711-B550-21F1-2CFC51A51FFE}"/>
          </ac:spMkLst>
        </pc:spChg>
        <pc:spChg chg="add mod">
          <ac:chgData name="Herald, Amber (CDC/NCHHSTP/DSTDP)" userId="dab9933d-7504-4757-ac80-728d8cff8dd1" providerId="ADAL" clId="{216A1C82-50D7-450E-898F-557D14C85FF8}" dt="2024-07-31T17:16:43.994" v="4270" actId="207"/>
          <ac:spMkLst>
            <pc:docMk/>
            <pc:sldMk cId="2301656435" sldId="2147472109"/>
            <ac:spMk id="10" creationId="{067F7E5B-19D8-C971-27C5-B0C724959E06}"/>
          </ac:spMkLst>
        </pc:spChg>
        <pc:spChg chg="del mod">
          <ac:chgData name="Herald, Amber (CDC/NCHHSTP/DSTDP)" userId="dab9933d-7504-4757-ac80-728d8cff8dd1" providerId="ADAL" clId="{216A1C82-50D7-450E-898F-557D14C85FF8}" dt="2024-07-31T16:29:23.107" v="3141" actId="478"/>
          <ac:spMkLst>
            <pc:docMk/>
            <pc:sldMk cId="2301656435" sldId="2147472109"/>
            <ac:spMk id="16" creationId="{7319A07F-2698-5EAE-2F17-CA8ABE057C59}"/>
          </ac:spMkLst>
        </pc:spChg>
        <pc:spChg chg="del mod">
          <ac:chgData name="Herald, Amber (CDC/NCHHSTP/DSTDP)" userId="dab9933d-7504-4757-ac80-728d8cff8dd1" providerId="ADAL" clId="{216A1C82-50D7-450E-898F-557D14C85FF8}" dt="2024-07-31T16:29:20.048" v="3138" actId="478"/>
          <ac:spMkLst>
            <pc:docMk/>
            <pc:sldMk cId="2301656435" sldId="2147472109"/>
            <ac:spMk id="17" creationId="{1C9892A8-D487-E63D-D383-68CA0B3CAC39}"/>
          </ac:spMkLst>
        </pc:spChg>
        <pc:spChg chg="del mod">
          <ac:chgData name="Herald, Amber (CDC/NCHHSTP/DSTDP)" userId="dab9933d-7504-4757-ac80-728d8cff8dd1" providerId="ADAL" clId="{216A1C82-50D7-450E-898F-557D14C85FF8}" dt="2024-07-31T16:29:21.265" v="3139" actId="478"/>
          <ac:spMkLst>
            <pc:docMk/>
            <pc:sldMk cId="2301656435" sldId="2147472109"/>
            <ac:spMk id="18" creationId="{B0DFD3B1-E108-DF57-8389-4D6D31199293}"/>
          </ac:spMkLst>
        </pc:spChg>
        <pc:spChg chg="del mod">
          <ac:chgData name="Herald, Amber (CDC/NCHHSTP/DSTDP)" userId="dab9933d-7504-4757-ac80-728d8cff8dd1" providerId="ADAL" clId="{216A1C82-50D7-450E-898F-557D14C85FF8}" dt="2024-07-31T16:29:22.354" v="3140" actId="478"/>
          <ac:spMkLst>
            <pc:docMk/>
            <pc:sldMk cId="2301656435" sldId="2147472109"/>
            <ac:spMk id="19" creationId="{430C3E2A-9512-DA40-8B62-627798235F79}"/>
          </ac:spMkLst>
        </pc:spChg>
        <pc:spChg chg="del mod">
          <ac:chgData name="Herald, Amber (CDC/NCHHSTP/DSTDP)" userId="dab9933d-7504-4757-ac80-728d8cff8dd1" providerId="ADAL" clId="{216A1C82-50D7-450E-898F-557D14C85FF8}" dt="2024-07-31T16:29:29.368" v="3142"/>
          <ac:spMkLst>
            <pc:docMk/>
            <pc:sldMk cId="2301656435" sldId="2147472109"/>
            <ac:spMk id="20" creationId="{75784189-CEFC-2C1E-D6D5-04364FF5BDB7}"/>
          </ac:spMkLst>
        </pc:spChg>
        <pc:spChg chg="del mod">
          <ac:chgData name="Herald, Amber (CDC/NCHHSTP/DSTDP)" userId="dab9933d-7504-4757-ac80-728d8cff8dd1" providerId="ADAL" clId="{216A1C82-50D7-450E-898F-557D14C85FF8}" dt="2024-07-31T16:29:29.368" v="3142"/>
          <ac:spMkLst>
            <pc:docMk/>
            <pc:sldMk cId="2301656435" sldId="2147472109"/>
            <ac:spMk id="21" creationId="{0694B9AA-5344-7623-C4E3-0CA3E15EA906}"/>
          </ac:spMkLst>
        </pc:spChg>
        <pc:spChg chg="del mod">
          <ac:chgData name="Herald, Amber (CDC/NCHHSTP/DSTDP)" userId="dab9933d-7504-4757-ac80-728d8cff8dd1" providerId="ADAL" clId="{216A1C82-50D7-450E-898F-557D14C85FF8}" dt="2024-07-31T16:29:29.368" v="3142"/>
          <ac:spMkLst>
            <pc:docMk/>
            <pc:sldMk cId="2301656435" sldId="2147472109"/>
            <ac:spMk id="22" creationId="{43B2FEC4-A9B3-6304-9F02-77B4DC53108D}"/>
          </ac:spMkLst>
        </pc:spChg>
        <pc:spChg chg="del mod">
          <ac:chgData name="Herald, Amber (CDC/NCHHSTP/DSTDP)" userId="dab9933d-7504-4757-ac80-728d8cff8dd1" providerId="ADAL" clId="{216A1C82-50D7-450E-898F-557D14C85FF8}" dt="2024-07-31T16:29:29.368" v="3142"/>
          <ac:spMkLst>
            <pc:docMk/>
            <pc:sldMk cId="2301656435" sldId="2147472109"/>
            <ac:spMk id="23" creationId="{CE5F4099-6AD7-9101-B04A-4816B8F02FFA}"/>
          </ac:spMkLst>
        </pc:spChg>
        <pc:spChg chg="del mod">
          <ac:chgData name="Herald, Amber (CDC/NCHHSTP/DSTDP)" userId="dab9933d-7504-4757-ac80-728d8cff8dd1" providerId="ADAL" clId="{216A1C82-50D7-450E-898F-557D14C85FF8}" dt="2024-07-31T16:29:29.368" v="3142"/>
          <ac:spMkLst>
            <pc:docMk/>
            <pc:sldMk cId="2301656435" sldId="2147472109"/>
            <ac:spMk id="24" creationId="{039F8EE6-AFBC-25D1-C033-CF4550F9947F}"/>
          </ac:spMkLst>
        </pc:spChg>
        <pc:spChg chg="del mod">
          <ac:chgData name="Herald, Amber (CDC/NCHHSTP/DSTDP)" userId="dab9933d-7504-4757-ac80-728d8cff8dd1" providerId="ADAL" clId="{216A1C82-50D7-450E-898F-557D14C85FF8}" dt="2024-07-31T16:29:29.368" v="3142"/>
          <ac:spMkLst>
            <pc:docMk/>
            <pc:sldMk cId="2301656435" sldId="2147472109"/>
            <ac:spMk id="25" creationId="{39AEEA08-538C-9524-28A4-781444D202DF}"/>
          </ac:spMkLst>
        </pc:spChg>
        <pc:spChg chg="del mod">
          <ac:chgData name="Herald, Amber (CDC/NCHHSTP/DSTDP)" userId="dab9933d-7504-4757-ac80-728d8cff8dd1" providerId="ADAL" clId="{216A1C82-50D7-450E-898F-557D14C85FF8}" dt="2024-07-31T16:29:29.368" v="3142"/>
          <ac:spMkLst>
            <pc:docMk/>
            <pc:sldMk cId="2301656435" sldId="2147472109"/>
            <ac:spMk id="26" creationId="{2FF617A0-AB81-5288-3047-09A2363BD753}"/>
          </ac:spMkLst>
        </pc:spChg>
        <pc:spChg chg="mod">
          <ac:chgData name="Herald, Amber (CDC/NCHHSTP/DSTDP)" userId="dab9933d-7504-4757-ac80-728d8cff8dd1" providerId="ADAL" clId="{216A1C82-50D7-450E-898F-557D14C85FF8}" dt="2024-07-31T16:31:02.116" v="3165" actId="164"/>
          <ac:spMkLst>
            <pc:docMk/>
            <pc:sldMk cId="2301656435" sldId="2147472109"/>
            <ac:spMk id="27" creationId="{4796AEB9-47E0-94CD-7714-BFEF208B342D}"/>
          </ac:spMkLst>
        </pc:spChg>
        <pc:spChg chg="mod">
          <ac:chgData name="Herald, Amber (CDC/NCHHSTP/DSTDP)" userId="dab9933d-7504-4757-ac80-728d8cff8dd1" providerId="ADAL" clId="{216A1C82-50D7-450E-898F-557D14C85FF8}" dt="2024-07-31T16:31:02.116" v="3165" actId="164"/>
          <ac:spMkLst>
            <pc:docMk/>
            <pc:sldMk cId="2301656435" sldId="2147472109"/>
            <ac:spMk id="29" creationId="{AF9591B8-92FC-9F18-E0B8-D8DA3A4920A1}"/>
          </ac:spMkLst>
        </pc:spChg>
        <pc:spChg chg="mod">
          <ac:chgData name="Herald, Amber (CDC/NCHHSTP/DSTDP)" userId="dab9933d-7504-4757-ac80-728d8cff8dd1" providerId="ADAL" clId="{216A1C82-50D7-450E-898F-557D14C85FF8}" dt="2024-07-31T16:31:02.116" v="3165" actId="164"/>
          <ac:spMkLst>
            <pc:docMk/>
            <pc:sldMk cId="2301656435" sldId="2147472109"/>
            <ac:spMk id="30" creationId="{C83B8AF1-88D8-BF02-2A6B-85C3BFD107A0}"/>
          </ac:spMkLst>
        </pc:spChg>
        <pc:spChg chg="mod">
          <ac:chgData name="Herald, Amber (CDC/NCHHSTP/DSTDP)" userId="dab9933d-7504-4757-ac80-728d8cff8dd1" providerId="ADAL" clId="{216A1C82-50D7-450E-898F-557D14C85FF8}" dt="2024-07-31T16:31:02.116" v="3165" actId="164"/>
          <ac:spMkLst>
            <pc:docMk/>
            <pc:sldMk cId="2301656435" sldId="2147472109"/>
            <ac:spMk id="31" creationId="{1CBAA471-8973-4634-2DF5-3EC94F4741F7}"/>
          </ac:spMkLst>
        </pc:spChg>
        <pc:spChg chg="del mod">
          <ac:chgData name="Herald, Amber (CDC/NCHHSTP/DSTDP)" userId="dab9933d-7504-4757-ac80-728d8cff8dd1" providerId="ADAL" clId="{216A1C82-50D7-450E-898F-557D14C85FF8}" dt="2024-07-31T16:30:26.240" v="3156"/>
          <ac:spMkLst>
            <pc:docMk/>
            <pc:sldMk cId="2301656435" sldId="2147472109"/>
            <ac:spMk id="32" creationId="{CEDC405A-E134-D57D-8777-97E1A054FDF8}"/>
          </ac:spMkLst>
        </pc:spChg>
        <pc:spChg chg="add del mod">
          <ac:chgData name="Herald, Amber (CDC/NCHHSTP/DSTDP)" userId="dab9933d-7504-4757-ac80-728d8cff8dd1" providerId="ADAL" clId="{216A1C82-50D7-450E-898F-557D14C85FF8}" dt="2024-07-31T16:30:26.240" v="3156"/>
          <ac:spMkLst>
            <pc:docMk/>
            <pc:sldMk cId="2301656435" sldId="2147472109"/>
            <ac:spMk id="33" creationId="{D77981F6-73A0-FFA2-AB98-2F2567B4794A}"/>
          </ac:spMkLst>
        </pc:spChg>
        <pc:spChg chg="mod">
          <ac:chgData name="Herald, Amber (CDC/NCHHSTP/DSTDP)" userId="dab9933d-7504-4757-ac80-728d8cff8dd1" providerId="ADAL" clId="{216A1C82-50D7-450E-898F-557D14C85FF8}" dt="2024-07-31T16:31:02.116" v="3165" actId="164"/>
          <ac:spMkLst>
            <pc:docMk/>
            <pc:sldMk cId="2301656435" sldId="2147472109"/>
            <ac:spMk id="34" creationId="{575DB11E-0560-4925-23FF-C0AC52D20F06}"/>
          </ac:spMkLst>
        </pc:spChg>
        <pc:spChg chg="add mod ord">
          <ac:chgData name="Herald, Amber (CDC/NCHHSTP/DSTDP)" userId="dab9933d-7504-4757-ac80-728d8cff8dd1" providerId="ADAL" clId="{216A1C82-50D7-450E-898F-557D14C85FF8}" dt="2024-07-31T17:07:27.485" v="4177" actId="962"/>
          <ac:spMkLst>
            <pc:docMk/>
            <pc:sldMk cId="2301656435" sldId="2147472109"/>
            <ac:spMk id="36" creationId="{183C43FF-DE34-7351-CC13-12B1B0FCE511}"/>
          </ac:spMkLst>
        </pc:spChg>
        <pc:spChg chg="add del mod">
          <ac:chgData name="Herald, Amber (CDC/NCHHSTP/DSTDP)" userId="dab9933d-7504-4757-ac80-728d8cff8dd1" providerId="ADAL" clId="{216A1C82-50D7-450E-898F-557D14C85FF8}" dt="2024-07-31T17:06:29.951" v="4162" actId="478"/>
          <ac:spMkLst>
            <pc:docMk/>
            <pc:sldMk cId="2301656435" sldId="2147472109"/>
            <ac:spMk id="37" creationId="{CC0CD73D-CC6D-E906-CCBB-560D69E8D198}"/>
          </ac:spMkLst>
        </pc:spChg>
        <pc:spChg chg="add mod ord">
          <ac:chgData name="Herald, Amber (CDC/NCHHSTP/DSTDP)" userId="dab9933d-7504-4757-ac80-728d8cff8dd1" providerId="ADAL" clId="{216A1C82-50D7-450E-898F-557D14C85FF8}" dt="2024-07-31T17:16:41.137" v="4269" actId="207"/>
          <ac:spMkLst>
            <pc:docMk/>
            <pc:sldMk cId="2301656435" sldId="2147472109"/>
            <ac:spMk id="38" creationId="{FE5000C8-0238-0E0F-8AD5-BE72CA04A1A6}"/>
          </ac:spMkLst>
        </pc:spChg>
        <pc:spChg chg="add mod ord">
          <ac:chgData name="Herald, Amber (CDC/NCHHSTP/DSTDP)" userId="dab9933d-7504-4757-ac80-728d8cff8dd1" providerId="ADAL" clId="{216A1C82-50D7-450E-898F-557D14C85FF8}" dt="2024-07-31T17:04:59.193" v="4147" actId="13244"/>
          <ac:spMkLst>
            <pc:docMk/>
            <pc:sldMk cId="2301656435" sldId="2147472109"/>
            <ac:spMk id="39" creationId="{56F2B372-8AE6-4809-F6CD-1AAF29C14CDE}"/>
          </ac:spMkLst>
        </pc:spChg>
        <pc:grpChg chg="del mod">
          <ac:chgData name="Herald, Amber (CDC/NCHHSTP/DSTDP)" userId="dab9933d-7504-4757-ac80-728d8cff8dd1" providerId="ADAL" clId="{216A1C82-50D7-450E-898F-557D14C85FF8}" dt="2024-07-31T16:29:16.561" v="3137" actId="27803"/>
          <ac:grpSpMkLst>
            <pc:docMk/>
            <pc:sldMk cId="2301656435" sldId="2147472109"/>
            <ac:grpSpMk id="15" creationId="{944F2E99-1BB0-22AE-428D-FF0FC87216D0}"/>
          </ac:grpSpMkLst>
        </pc:grpChg>
        <pc:grpChg chg="del mod">
          <ac:chgData name="Herald, Amber (CDC/NCHHSTP/DSTDP)" userId="dab9933d-7504-4757-ac80-728d8cff8dd1" providerId="ADAL" clId="{216A1C82-50D7-450E-898F-557D14C85FF8}" dt="2024-07-31T16:29:44.263" v="3150" actId="27803"/>
          <ac:grpSpMkLst>
            <pc:docMk/>
            <pc:sldMk cId="2301656435" sldId="2147472109"/>
            <ac:grpSpMk id="28" creationId="{1A5F9B4E-DC28-81DD-AD86-C94B28D17808}"/>
          </ac:grpSpMkLst>
        </pc:grpChg>
        <pc:grpChg chg="add mod">
          <ac:chgData name="Herald, Amber (CDC/NCHHSTP/DSTDP)" userId="dab9933d-7504-4757-ac80-728d8cff8dd1" providerId="ADAL" clId="{216A1C82-50D7-450E-898F-557D14C85FF8}" dt="2024-07-31T17:07:15.014" v="4176" actId="962"/>
          <ac:grpSpMkLst>
            <pc:docMk/>
            <pc:sldMk cId="2301656435" sldId="2147472109"/>
            <ac:grpSpMk id="35" creationId="{9E41183A-E53F-BCD9-2480-A1175C63DF61}"/>
          </ac:grpSpMkLst>
        </pc:grpChg>
        <pc:picChg chg="add mod ord">
          <ac:chgData name="Herald, Amber (CDC/NCHHSTP/DSTDP)" userId="dab9933d-7504-4757-ac80-728d8cff8dd1" providerId="ADAL" clId="{216A1C82-50D7-450E-898F-557D14C85FF8}" dt="2024-07-31T17:06:03.796" v="4158" actId="962"/>
          <ac:picMkLst>
            <pc:docMk/>
            <pc:sldMk cId="2301656435" sldId="2147472109"/>
            <ac:picMk id="3" creationId="{89153C2E-3909-A4DB-DCD1-103B02C92632}"/>
          </ac:picMkLst>
        </pc:picChg>
        <pc:picChg chg="add mod">
          <ac:chgData name="Herald, Amber (CDC/NCHHSTP/DSTDP)" userId="dab9933d-7504-4757-ac80-728d8cff8dd1" providerId="ADAL" clId="{216A1C82-50D7-450E-898F-557D14C85FF8}" dt="2024-07-31T17:05:56.775" v="4156" actId="962"/>
          <ac:picMkLst>
            <pc:docMk/>
            <pc:sldMk cId="2301656435" sldId="2147472109"/>
            <ac:picMk id="6" creationId="{B76A86E9-E1A7-970E-4E0A-D1F4D2C97E93}"/>
          </ac:picMkLst>
        </pc:picChg>
        <pc:picChg chg="add mod ord">
          <ac:chgData name="Herald, Amber (CDC/NCHHSTP/DSTDP)" userId="dab9933d-7504-4757-ac80-728d8cff8dd1" providerId="ADAL" clId="{216A1C82-50D7-450E-898F-557D14C85FF8}" dt="2024-07-31T17:05:46.766" v="4154" actId="962"/>
          <ac:picMkLst>
            <pc:docMk/>
            <pc:sldMk cId="2301656435" sldId="2147472109"/>
            <ac:picMk id="8" creationId="{DF88273A-ABF0-292E-164E-5C0D543CD8C9}"/>
          </ac:picMkLst>
        </pc:picChg>
        <pc:picChg chg="add del mod">
          <ac:chgData name="Herald, Amber (CDC/NCHHSTP/DSTDP)" userId="dab9933d-7504-4757-ac80-728d8cff8dd1" providerId="ADAL" clId="{216A1C82-50D7-450E-898F-557D14C85FF8}" dt="2024-07-31T16:29:44.263" v="3150" actId="27803"/>
          <ac:picMkLst>
            <pc:docMk/>
            <pc:sldMk cId="2301656435" sldId="2147472109"/>
            <ac:picMk id="12" creationId="{21D6F355-AF42-B2ED-0F2E-1018E428478E}"/>
          </ac:picMkLst>
        </pc:picChg>
        <pc:picChg chg="add del mod">
          <ac:chgData name="Herald, Amber (CDC/NCHHSTP/DSTDP)" userId="dab9933d-7504-4757-ac80-728d8cff8dd1" providerId="ADAL" clId="{216A1C82-50D7-450E-898F-557D14C85FF8}" dt="2024-07-31T16:29:16.561" v="3137" actId="27803"/>
          <ac:picMkLst>
            <pc:docMk/>
            <pc:sldMk cId="2301656435" sldId="2147472109"/>
            <ac:picMk id="14" creationId="{B469BAD4-7EFB-0515-417A-A4856CB497F6}"/>
          </ac:picMkLst>
        </pc:picChg>
        <pc:picChg chg="add mod ord">
          <ac:chgData name="Herald, Amber (CDC/NCHHSTP/DSTDP)" userId="dab9933d-7504-4757-ac80-728d8cff8dd1" providerId="ADAL" clId="{216A1C82-50D7-450E-898F-557D14C85FF8}" dt="2024-07-31T17:04:55.928" v="4146" actId="13244"/>
          <ac:picMkLst>
            <pc:docMk/>
            <pc:sldMk cId="2301656435" sldId="2147472109"/>
            <ac:picMk id="40" creationId="{65EE77AB-897C-D74F-2F3C-311C22EE67B0}"/>
          </ac:picMkLst>
        </pc:picChg>
      </pc:sldChg>
      <pc:sldChg chg="add del setBg">
        <pc:chgData name="Herald, Amber (CDC/NCHHSTP/DSTDP)" userId="dab9933d-7504-4757-ac80-728d8cff8dd1" providerId="ADAL" clId="{216A1C82-50D7-450E-898F-557D14C85FF8}" dt="2024-07-31T17:17:53.940" v="4274"/>
        <pc:sldMkLst>
          <pc:docMk/>
          <pc:sldMk cId="611874446" sldId="2147472110"/>
        </pc:sldMkLst>
      </pc:sldChg>
      <pc:sldChg chg="modSp add mod setBg">
        <pc:chgData name="Herald, Amber (CDC/NCHHSTP/DSTDP)" userId="dab9933d-7504-4757-ac80-728d8cff8dd1" providerId="ADAL" clId="{216A1C82-50D7-450E-898F-557D14C85FF8}" dt="2024-07-31T17:19:27.561" v="4310"/>
        <pc:sldMkLst>
          <pc:docMk/>
          <pc:sldMk cId="4079371381" sldId="2147472110"/>
        </pc:sldMkLst>
        <pc:spChg chg="mod">
          <ac:chgData name="Herald, Amber (CDC/NCHHSTP/DSTDP)" userId="dab9933d-7504-4757-ac80-728d8cff8dd1" providerId="ADAL" clId="{216A1C82-50D7-450E-898F-557D14C85FF8}" dt="2024-07-31T17:18:43.275" v="4308" actId="1036"/>
          <ac:spMkLst>
            <pc:docMk/>
            <pc:sldMk cId="4079371381" sldId="2147472110"/>
            <ac:spMk id="3" creationId="{8B3684D0-73A1-C867-7A5C-064D7D034720}"/>
          </ac:spMkLst>
        </pc:spChg>
        <pc:spChg chg="mod">
          <ac:chgData name="Herald, Amber (CDC/NCHHSTP/DSTDP)" userId="dab9933d-7504-4757-ac80-728d8cff8dd1" providerId="ADAL" clId="{216A1C82-50D7-450E-898F-557D14C85FF8}" dt="2024-07-31T17:18:43.275" v="4308" actId="1036"/>
          <ac:spMkLst>
            <pc:docMk/>
            <pc:sldMk cId="4079371381" sldId="2147472110"/>
            <ac:spMk id="4" creationId="{5EB30AA4-F33E-3BD3-507B-DDBC39758219}"/>
          </ac:spMkLst>
        </pc:spChg>
        <pc:spChg chg="mod">
          <ac:chgData name="Herald, Amber (CDC/NCHHSTP/DSTDP)" userId="dab9933d-7504-4757-ac80-728d8cff8dd1" providerId="ADAL" clId="{216A1C82-50D7-450E-898F-557D14C85FF8}" dt="2024-07-31T17:18:43.275" v="4308" actId="1036"/>
          <ac:spMkLst>
            <pc:docMk/>
            <pc:sldMk cId="4079371381" sldId="2147472110"/>
            <ac:spMk id="6" creationId="{9428AA40-3F08-33B4-C260-55AF2215CE76}"/>
          </ac:spMkLst>
        </pc:spChg>
        <pc:spChg chg="mod">
          <ac:chgData name="Herald, Amber (CDC/NCHHSTP/DSTDP)" userId="dab9933d-7504-4757-ac80-728d8cff8dd1" providerId="ADAL" clId="{216A1C82-50D7-450E-898F-557D14C85FF8}" dt="2024-07-31T17:18:43.275" v="4308" actId="1036"/>
          <ac:spMkLst>
            <pc:docMk/>
            <pc:sldMk cId="4079371381" sldId="2147472110"/>
            <ac:spMk id="8" creationId="{2E3D62A2-827E-86C4-BE97-FC8D6EC62C95}"/>
          </ac:spMkLst>
        </pc:spChg>
        <pc:spChg chg="mod">
          <ac:chgData name="Herald, Amber (CDC/NCHHSTP/DSTDP)" userId="dab9933d-7504-4757-ac80-728d8cff8dd1" providerId="ADAL" clId="{216A1C82-50D7-450E-898F-557D14C85FF8}" dt="2024-07-31T17:18:43.275" v="4308" actId="1036"/>
          <ac:spMkLst>
            <pc:docMk/>
            <pc:sldMk cId="4079371381" sldId="2147472110"/>
            <ac:spMk id="9" creationId="{C41780E9-6C38-E385-8722-51EA085BE950}"/>
          </ac:spMkLst>
        </pc:spChg>
        <pc:spChg chg="mod">
          <ac:chgData name="Herald, Amber (CDC/NCHHSTP/DSTDP)" userId="dab9933d-7504-4757-ac80-728d8cff8dd1" providerId="ADAL" clId="{216A1C82-50D7-450E-898F-557D14C85FF8}" dt="2024-07-31T17:18:43.275" v="4308" actId="1036"/>
          <ac:spMkLst>
            <pc:docMk/>
            <pc:sldMk cId="4079371381" sldId="2147472110"/>
            <ac:spMk id="10" creationId="{E74397DD-72AB-FDC1-1E6F-88B3FCE76A77}"/>
          </ac:spMkLst>
        </pc:spChg>
        <pc:spChg chg="mod">
          <ac:chgData name="Herald, Amber (CDC/NCHHSTP/DSTDP)" userId="dab9933d-7504-4757-ac80-728d8cff8dd1" providerId="ADAL" clId="{216A1C82-50D7-450E-898F-557D14C85FF8}" dt="2024-07-31T17:18:43.275" v="4308" actId="1036"/>
          <ac:spMkLst>
            <pc:docMk/>
            <pc:sldMk cId="4079371381" sldId="2147472110"/>
            <ac:spMk id="13" creationId="{BDC117B3-B384-13B7-7C19-D139906C904C}"/>
          </ac:spMkLst>
        </pc:spChg>
        <pc:spChg chg="mod">
          <ac:chgData name="Herald, Amber (CDC/NCHHSTP/DSTDP)" userId="dab9933d-7504-4757-ac80-728d8cff8dd1" providerId="ADAL" clId="{216A1C82-50D7-450E-898F-557D14C85FF8}" dt="2024-07-31T17:18:32.003" v="4285" actId="14100"/>
          <ac:spMkLst>
            <pc:docMk/>
            <pc:sldMk cId="4079371381" sldId="2147472110"/>
            <ac:spMk id="14" creationId="{8F7941DC-26F7-182D-D7CB-84073ADBB367}"/>
          </ac:spMkLst>
        </pc:spChg>
        <pc:spChg chg="mod">
          <ac:chgData name="Herald, Amber (CDC/NCHHSTP/DSTDP)" userId="dab9933d-7504-4757-ac80-728d8cff8dd1" providerId="ADAL" clId="{216A1C82-50D7-450E-898F-557D14C85FF8}" dt="2024-07-31T17:18:43.275" v="4308" actId="1036"/>
          <ac:spMkLst>
            <pc:docMk/>
            <pc:sldMk cId="4079371381" sldId="2147472110"/>
            <ac:spMk id="16" creationId="{B2B7D2B4-62F5-116E-5D06-7EDD6FBA2942}"/>
          </ac:spMkLst>
        </pc:spChg>
        <pc:spChg chg="mod">
          <ac:chgData name="Herald, Amber (CDC/NCHHSTP/DSTDP)" userId="dab9933d-7504-4757-ac80-728d8cff8dd1" providerId="ADAL" clId="{216A1C82-50D7-450E-898F-557D14C85FF8}" dt="2024-07-31T17:18:52.766" v="4309" actId="14100"/>
          <ac:spMkLst>
            <pc:docMk/>
            <pc:sldMk cId="4079371381" sldId="2147472110"/>
            <ac:spMk id="43" creationId="{B51CB2B4-0A92-47F5-EB7D-105A71CDB8BB}"/>
          </ac:spMkLst>
        </pc:spChg>
        <pc:spChg chg="mod">
          <ac:chgData name="Herald, Amber (CDC/NCHHSTP/DSTDP)" userId="dab9933d-7504-4757-ac80-728d8cff8dd1" providerId="ADAL" clId="{216A1C82-50D7-450E-898F-557D14C85FF8}" dt="2024-07-31T17:18:43.275" v="4308" actId="1036"/>
          <ac:spMkLst>
            <pc:docMk/>
            <pc:sldMk cId="4079371381" sldId="2147472110"/>
            <ac:spMk id="44" creationId="{73981452-4B79-4966-CA69-CEB97BA4A9AB}"/>
          </ac:spMkLst>
        </pc:spChg>
        <pc:spChg chg="mod">
          <ac:chgData name="Herald, Amber (CDC/NCHHSTP/DSTDP)" userId="dab9933d-7504-4757-ac80-728d8cff8dd1" providerId="ADAL" clId="{216A1C82-50D7-450E-898F-557D14C85FF8}" dt="2024-07-31T17:18:43.275" v="4308" actId="1036"/>
          <ac:spMkLst>
            <pc:docMk/>
            <pc:sldMk cId="4079371381" sldId="2147472110"/>
            <ac:spMk id="45" creationId="{92A3E3A7-6056-B3AB-7DD3-D8A984C1064E}"/>
          </ac:spMkLst>
        </pc:spChg>
        <pc:spChg chg="mod">
          <ac:chgData name="Herald, Amber (CDC/NCHHSTP/DSTDP)" userId="dab9933d-7504-4757-ac80-728d8cff8dd1" providerId="ADAL" clId="{216A1C82-50D7-450E-898F-557D14C85FF8}" dt="2024-07-31T17:18:43.275" v="4308" actId="1036"/>
          <ac:spMkLst>
            <pc:docMk/>
            <pc:sldMk cId="4079371381" sldId="2147472110"/>
            <ac:spMk id="59" creationId="{FD831D0A-DC14-7D04-1179-324013C17F17}"/>
          </ac:spMkLst>
        </pc:spChg>
        <pc:spChg chg="mod">
          <ac:chgData name="Herald, Amber (CDC/NCHHSTP/DSTDP)" userId="dab9933d-7504-4757-ac80-728d8cff8dd1" providerId="ADAL" clId="{216A1C82-50D7-450E-898F-557D14C85FF8}" dt="2024-07-31T17:18:43.275" v="4308" actId="1036"/>
          <ac:spMkLst>
            <pc:docMk/>
            <pc:sldMk cId="4079371381" sldId="2147472110"/>
            <ac:spMk id="65" creationId="{BB39BAE3-6FB5-7103-D4AC-5D3A52206270}"/>
          </ac:spMkLst>
        </pc:spChg>
        <pc:spChg chg="mod">
          <ac:chgData name="Herald, Amber (CDC/NCHHSTP/DSTDP)" userId="dab9933d-7504-4757-ac80-728d8cff8dd1" providerId="ADAL" clId="{216A1C82-50D7-450E-898F-557D14C85FF8}" dt="2024-07-31T17:18:43.275" v="4308" actId="1036"/>
          <ac:spMkLst>
            <pc:docMk/>
            <pc:sldMk cId="4079371381" sldId="2147472110"/>
            <ac:spMk id="66" creationId="{F31C14DA-D1EB-234A-DC15-531AC1F20F1A}"/>
          </ac:spMkLst>
        </pc:spChg>
        <pc:grpChg chg="mod">
          <ac:chgData name="Herald, Amber (CDC/NCHHSTP/DSTDP)" userId="dab9933d-7504-4757-ac80-728d8cff8dd1" providerId="ADAL" clId="{216A1C82-50D7-450E-898F-557D14C85FF8}" dt="2024-07-31T17:18:43.275" v="4308" actId="1036"/>
          <ac:grpSpMkLst>
            <pc:docMk/>
            <pc:sldMk cId="4079371381" sldId="2147472110"/>
            <ac:grpSpMk id="30" creationId="{2E95604A-EAB7-86C4-AA37-AEB746DDCB4F}"/>
          </ac:grpSpMkLst>
        </pc:grpChg>
        <pc:graphicFrameChg chg="mod">
          <ac:chgData name="Herald, Amber (CDC/NCHHSTP/DSTDP)" userId="dab9933d-7504-4757-ac80-728d8cff8dd1" providerId="ADAL" clId="{216A1C82-50D7-450E-898F-557D14C85FF8}" dt="2024-07-31T17:18:43.275" v="4308" actId="1036"/>
          <ac:graphicFrameMkLst>
            <pc:docMk/>
            <pc:sldMk cId="4079371381" sldId="2147472110"/>
            <ac:graphicFrameMk id="7" creationId="{D317B769-725E-2D77-A759-C6A86D84D696}"/>
          </ac:graphicFrameMkLst>
        </pc:graphicFrameChg>
        <pc:graphicFrameChg chg="mod">
          <ac:chgData name="Herald, Amber (CDC/NCHHSTP/DSTDP)" userId="dab9933d-7504-4757-ac80-728d8cff8dd1" providerId="ADAL" clId="{216A1C82-50D7-450E-898F-557D14C85FF8}" dt="2024-07-31T17:18:43.275" v="4308" actId="1036"/>
          <ac:graphicFrameMkLst>
            <pc:docMk/>
            <pc:sldMk cId="4079371381" sldId="2147472110"/>
            <ac:graphicFrameMk id="12" creationId="{2473A70B-126E-3A91-311E-986E7C2EC42D}"/>
          </ac:graphicFrameMkLst>
        </pc:graphicFrameChg>
        <pc:picChg chg="mod">
          <ac:chgData name="Herald, Amber (CDC/NCHHSTP/DSTDP)" userId="dab9933d-7504-4757-ac80-728d8cff8dd1" providerId="ADAL" clId="{216A1C82-50D7-450E-898F-557D14C85FF8}" dt="2024-07-31T17:18:43.275" v="4308" actId="1036"/>
          <ac:picMkLst>
            <pc:docMk/>
            <pc:sldMk cId="4079371381" sldId="2147472110"/>
            <ac:picMk id="67" creationId="{B6D715E8-DC2F-2180-0344-E250E1D7AE9B}"/>
          </ac:picMkLst>
        </pc:picChg>
        <pc:picChg chg="mod">
          <ac:chgData name="Herald, Amber (CDC/NCHHSTP/DSTDP)" userId="dab9933d-7504-4757-ac80-728d8cff8dd1" providerId="ADAL" clId="{216A1C82-50D7-450E-898F-557D14C85FF8}" dt="2024-07-31T17:18:43.275" v="4308" actId="1036"/>
          <ac:picMkLst>
            <pc:docMk/>
            <pc:sldMk cId="4079371381" sldId="2147472110"/>
            <ac:picMk id="80" creationId="{C6BF972A-34C5-014F-D855-628E8A614F6D}"/>
          </ac:picMkLst>
        </pc:picChg>
        <pc:picChg chg="mod">
          <ac:chgData name="Herald, Amber (CDC/NCHHSTP/DSTDP)" userId="dab9933d-7504-4757-ac80-728d8cff8dd1" providerId="ADAL" clId="{216A1C82-50D7-450E-898F-557D14C85FF8}" dt="2024-07-31T17:18:43.275" v="4308" actId="1036"/>
          <ac:picMkLst>
            <pc:docMk/>
            <pc:sldMk cId="4079371381" sldId="2147472110"/>
            <ac:picMk id="82" creationId="{63B89387-C713-ABDD-945A-67728C1AE6C5}"/>
          </ac:picMkLst>
        </pc:picChg>
      </pc:sldChg>
      <pc:sldMasterChg chg="delSp mod setBg modSldLayout">
        <pc:chgData name="Herald, Amber (CDC/NCHHSTP/DSTDP)" userId="dab9933d-7504-4757-ac80-728d8cff8dd1" providerId="ADAL" clId="{216A1C82-50D7-450E-898F-557D14C85FF8}" dt="2024-07-31T17:19:37.743" v="4312"/>
        <pc:sldMasterMkLst>
          <pc:docMk/>
          <pc:sldMasterMk cId="0" sldId="2147483653"/>
        </pc:sldMasterMkLst>
        <pc:spChg chg="del">
          <ac:chgData name="Herald, Amber (CDC/NCHHSTP/DSTDP)" userId="dab9933d-7504-4757-ac80-728d8cff8dd1" providerId="ADAL" clId="{216A1C82-50D7-450E-898F-557D14C85FF8}" dt="2024-07-31T14:13:10.420" v="680" actId="478"/>
          <ac:spMkLst>
            <pc:docMk/>
            <pc:sldMasterMk cId="0" sldId="2147483653"/>
            <ac:spMk id="37" creationId="{83AD8DDF-BA04-4DA0-92CF-5D6529F72A5E}"/>
          </ac:spMkLst>
        </pc:spChg>
        <pc:spChg chg="del">
          <ac:chgData name="Herald, Amber (CDC/NCHHSTP/DSTDP)" userId="dab9933d-7504-4757-ac80-728d8cff8dd1" providerId="ADAL" clId="{216A1C82-50D7-450E-898F-557D14C85FF8}" dt="2024-07-31T14:13:09.460" v="679" actId="478"/>
          <ac:spMkLst>
            <pc:docMk/>
            <pc:sldMasterMk cId="0" sldId="2147483653"/>
            <ac:spMk id="48" creationId="{00000000-0000-0000-0000-000000000000}"/>
          </ac:spMkLst>
        </pc:spChg>
        <pc:picChg chg="del">
          <ac:chgData name="Herald, Amber (CDC/NCHHSTP/DSTDP)" userId="dab9933d-7504-4757-ac80-728d8cff8dd1" providerId="ADAL" clId="{216A1C82-50D7-450E-898F-557D14C85FF8}" dt="2024-07-31T14:13:10.987" v="681" actId="478"/>
          <ac:picMkLst>
            <pc:docMk/>
            <pc:sldMasterMk cId="0" sldId="2147483653"/>
            <ac:picMk id="12" creationId="{32C32868-5E4A-B9B8-1180-4F709E4A6997}"/>
          </ac:picMkLst>
        </pc:picChg>
        <pc:sldLayoutChg chg="delSp mod setBg">
          <pc:chgData name="Herald, Amber (CDC/NCHHSTP/DSTDP)" userId="dab9933d-7504-4757-ac80-728d8cff8dd1" providerId="ADAL" clId="{216A1C82-50D7-450E-898F-557D14C85FF8}" dt="2024-07-31T17:19:35.122" v="4311"/>
          <pc:sldLayoutMkLst>
            <pc:docMk/>
            <pc:sldMasterMk cId="0" sldId="2147483653"/>
            <pc:sldLayoutMk cId="0" sldId="2147483654"/>
          </pc:sldLayoutMkLst>
          <pc:spChg chg="del">
            <ac:chgData name="Herald, Amber (CDC/NCHHSTP/DSTDP)" userId="dab9933d-7504-4757-ac80-728d8cff8dd1" providerId="ADAL" clId="{216A1C82-50D7-450E-898F-557D14C85FF8}" dt="2024-07-31T15:55:34.816" v="2276" actId="478"/>
            <ac:spMkLst>
              <pc:docMk/>
              <pc:sldMasterMk cId="0" sldId="2147483653"/>
              <pc:sldLayoutMk cId="0" sldId="2147483654"/>
              <ac:spMk id="2" creationId="{00000000-0000-0000-0000-000000000000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789701488163948E-2"/>
          <c:y val="0.17059832799514277"/>
          <c:w val="0.95332280082446297"/>
          <c:h val="0.56594970981422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 w="50800">
              <a:noFill/>
            </a:ln>
            <a:effectLst/>
          </c:spPr>
          <c:invertIfNegative val="0"/>
          <c:dLbls>
            <c:dLbl>
              <c:idx val="0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0B9-45D1-85FB-47237C996406}"/>
                </c:ext>
              </c:extLst>
            </c:dLbl>
            <c:dLbl>
              <c:idx val="3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B9-45D1-85FB-47237C9964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4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B9-45D1-85FB-47237C99640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50800">
              <a:noFill/>
            </a:ln>
            <a:effectLst/>
          </c:spPr>
          <c:invertIfNegative val="0"/>
          <c:dLbls>
            <c:dLbl>
              <c:idx val="0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0B9-45D1-85FB-47237C996406}"/>
                </c:ext>
              </c:extLst>
            </c:dLbl>
            <c:dLbl>
              <c:idx val="3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0B9-45D1-85FB-47237C9964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</c:v>
                </c:pt>
                <c:pt idx="1">
                  <c:v>2.2000000000000002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B9-45D1-85FB-47237C99640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53975"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B9-45D1-85FB-47237C99640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0B9-45D1-85FB-47237C9964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1.5</c:v>
                </c:pt>
                <c:pt idx="1">
                  <c:v>2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0B9-45D1-85FB-47237C9964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1"/>
        <c:overlap val="-14"/>
        <c:axId val="1956692640"/>
        <c:axId val="1956686400"/>
      </c:barChart>
      <c:catAx>
        <c:axId val="19566926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X Axis Title</a:t>
                </a:r>
              </a:p>
            </c:rich>
          </c:tx>
          <c:layout>
            <c:manualLayout>
              <c:xMode val="edge"/>
              <c:yMode val="edge"/>
              <c:x val="0.45590167613097216"/>
              <c:y val="0.896309973952995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6686400"/>
        <c:crosses val="autoZero"/>
        <c:auto val="1"/>
        <c:lblAlgn val="ctr"/>
        <c:lblOffset val="100"/>
        <c:noMultiLvlLbl val="0"/>
      </c:catAx>
      <c:valAx>
        <c:axId val="1956686400"/>
        <c:scaling>
          <c:orientation val="minMax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Y Axis Title</a:t>
                </a:r>
              </a:p>
            </c:rich>
          </c:tx>
          <c:layout>
            <c:manualLayout>
              <c:xMode val="edge"/>
              <c:yMode val="edge"/>
              <c:x val="0"/>
              <c:y val="9.639221099180960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6692640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>
              <a:lumMod val="85000"/>
              <a:lumOff val="1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789701488163948E-2"/>
          <c:y val="0.17059832799514277"/>
          <c:w val="0.95332280082446297"/>
          <c:h val="0.5659497098142267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50800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D0E-425D-A7C4-F1A5E4EE76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0E-425D-A7C4-F1A5E4EE763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50800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D0E-425D-A7C4-F1A5E4EE76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D0E-425D-A7C4-F1A5E4EE763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539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D0E-425D-A7C4-F1A5E4EE763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D0E-425D-A7C4-F1A5E4EE763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0E-425D-A7C4-F1A5E4EE76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D0E-425D-A7C4-F1A5E4EE76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56692640"/>
        <c:axId val="1956686400"/>
      </c:lineChart>
      <c:catAx>
        <c:axId val="19566926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X Axis Title</a:t>
                </a:r>
              </a:p>
            </c:rich>
          </c:tx>
          <c:layout>
            <c:manualLayout>
              <c:xMode val="edge"/>
              <c:yMode val="edge"/>
              <c:x val="0.45590167613097216"/>
              <c:y val="0.896309973952995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6686400"/>
        <c:crosses val="autoZero"/>
        <c:auto val="1"/>
        <c:lblAlgn val="ctr"/>
        <c:lblOffset val="100"/>
        <c:noMultiLvlLbl val="0"/>
      </c:catAx>
      <c:valAx>
        <c:axId val="1956686400"/>
        <c:scaling>
          <c:orientation val="minMax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Y Axis Title</a:t>
                </a:r>
              </a:p>
            </c:rich>
          </c:tx>
          <c:layout>
            <c:manualLayout>
              <c:xMode val="edge"/>
              <c:yMode val="edge"/>
              <c:x val="0"/>
              <c:y val="9.639221099180960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6692640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>
              <a:lumMod val="85000"/>
              <a:lumOff val="1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789701488163948E-2"/>
          <c:y val="0.17059832799514277"/>
          <c:w val="0.95332280082446297"/>
          <c:h val="0.56594970981422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 w="50800">
              <a:noFill/>
            </a:ln>
            <a:effectLst/>
          </c:spPr>
          <c:invertIfNegative val="0"/>
          <c:dLbls>
            <c:dLbl>
              <c:idx val="0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0B9-45D1-85FB-47237C996406}"/>
                </c:ext>
              </c:extLst>
            </c:dLbl>
            <c:dLbl>
              <c:idx val="3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B9-45D1-85FB-47237C9964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4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B9-45D1-85FB-47237C99640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50800">
              <a:noFill/>
            </a:ln>
            <a:effectLst/>
          </c:spPr>
          <c:invertIfNegative val="0"/>
          <c:dLbls>
            <c:dLbl>
              <c:idx val="0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0B9-45D1-85FB-47237C996406}"/>
                </c:ext>
              </c:extLst>
            </c:dLbl>
            <c:dLbl>
              <c:idx val="3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0B9-45D1-85FB-47237C9964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</c:v>
                </c:pt>
                <c:pt idx="1">
                  <c:v>2.2000000000000002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B9-45D1-85FB-47237C99640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53975"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B9-45D1-85FB-47237C99640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0B9-45D1-85FB-47237C9964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1.5</c:v>
                </c:pt>
                <c:pt idx="1">
                  <c:v>2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0B9-45D1-85FB-47237C9964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1"/>
        <c:overlap val="-14"/>
        <c:axId val="1956692640"/>
        <c:axId val="1956686400"/>
      </c:barChart>
      <c:catAx>
        <c:axId val="19566926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X Axis Title</a:t>
                </a:r>
              </a:p>
            </c:rich>
          </c:tx>
          <c:layout>
            <c:manualLayout>
              <c:xMode val="edge"/>
              <c:yMode val="edge"/>
              <c:x val="0.45590167613097216"/>
              <c:y val="0.896309973952995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6686400"/>
        <c:crosses val="autoZero"/>
        <c:auto val="1"/>
        <c:lblAlgn val="ctr"/>
        <c:lblOffset val="100"/>
        <c:noMultiLvlLbl val="0"/>
      </c:catAx>
      <c:valAx>
        <c:axId val="1956686400"/>
        <c:scaling>
          <c:orientation val="minMax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Y Axis Title</a:t>
                </a:r>
              </a:p>
            </c:rich>
          </c:tx>
          <c:layout>
            <c:manualLayout>
              <c:xMode val="edge"/>
              <c:yMode val="edge"/>
              <c:x val="0"/>
              <c:y val="9.639221099180960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6692640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>
              <a:lumMod val="85000"/>
              <a:lumOff val="1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789701488163948E-2"/>
          <c:y val="0.17059832799514277"/>
          <c:w val="0.95332280082446297"/>
          <c:h val="0.5659497098142267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50800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D0E-425D-A7C4-F1A5E4EE76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0E-425D-A7C4-F1A5E4EE763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50800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D0E-425D-A7C4-F1A5E4EE76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D0E-425D-A7C4-F1A5E4EE763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539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D0E-425D-A7C4-F1A5E4EE763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D0E-425D-A7C4-F1A5E4EE763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0E-425D-A7C4-F1A5E4EE76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D0E-425D-A7C4-F1A5E4EE76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56692640"/>
        <c:axId val="1956686400"/>
      </c:lineChart>
      <c:catAx>
        <c:axId val="19566926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X Axis Title</a:t>
                </a:r>
              </a:p>
            </c:rich>
          </c:tx>
          <c:layout>
            <c:manualLayout>
              <c:xMode val="edge"/>
              <c:yMode val="edge"/>
              <c:x val="0.45590167613097216"/>
              <c:y val="0.896309973952995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6686400"/>
        <c:crosses val="autoZero"/>
        <c:auto val="1"/>
        <c:lblAlgn val="ctr"/>
        <c:lblOffset val="100"/>
        <c:noMultiLvlLbl val="0"/>
      </c:catAx>
      <c:valAx>
        <c:axId val="1956686400"/>
        <c:scaling>
          <c:orientation val="minMax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Y Axis Title</a:t>
                </a:r>
              </a:p>
            </c:rich>
          </c:tx>
          <c:layout>
            <c:manualLayout>
              <c:xMode val="edge"/>
              <c:yMode val="edge"/>
              <c:x val="0"/>
              <c:y val="9.639221099180960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6692640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>
              <a:lumMod val="85000"/>
              <a:lumOff val="1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789701488163948E-2"/>
          <c:y val="0.17059832799514277"/>
          <c:w val="0.95332280082446297"/>
          <c:h val="0.56594970981422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 w="50800">
              <a:noFill/>
            </a:ln>
            <a:effectLst/>
          </c:spPr>
          <c:invertIfNegative val="0"/>
          <c:dLbls>
            <c:dLbl>
              <c:idx val="0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0B9-45D1-85FB-47237C996406}"/>
                </c:ext>
              </c:extLst>
            </c:dLbl>
            <c:dLbl>
              <c:idx val="3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B9-45D1-85FB-47237C9964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4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B9-45D1-85FB-47237C99640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50800">
              <a:noFill/>
            </a:ln>
            <a:effectLst/>
          </c:spPr>
          <c:invertIfNegative val="0"/>
          <c:dLbls>
            <c:dLbl>
              <c:idx val="0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0B9-45D1-85FB-47237C996406}"/>
                </c:ext>
              </c:extLst>
            </c:dLbl>
            <c:dLbl>
              <c:idx val="3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0B9-45D1-85FB-47237C9964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</c:v>
                </c:pt>
                <c:pt idx="1">
                  <c:v>2.2000000000000002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B9-45D1-85FB-47237C99640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53975"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B9-45D1-85FB-47237C99640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0B9-45D1-85FB-47237C9964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1.5</c:v>
                </c:pt>
                <c:pt idx="1">
                  <c:v>2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0B9-45D1-85FB-47237C9964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1"/>
        <c:overlap val="-14"/>
        <c:axId val="1956692640"/>
        <c:axId val="1956686400"/>
      </c:barChart>
      <c:catAx>
        <c:axId val="19566926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X Axis Title</a:t>
                </a:r>
              </a:p>
            </c:rich>
          </c:tx>
          <c:layout>
            <c:manualLayout>
              <c:xMode val="edge"/>
              <c:yMode val="edge"/>
              <c:x val="0.45590167613097216"/>
              <c:y val="0.896309973952995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6686400"/>
        <c:crosses val="autoZero"/>
        <c:auto val="1"/>
        <c:lblAlgn val="ctr"/>
        <c:lblOffset val="100"/>
        <c:noMultiLvlLbl val="0"/>
      </c:catAx>
      <c:valAx>
        <c:axId val="1956686400"/>
        <c:scaling>
          <c:orientation val="minMax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Y Axis Title</a:t>
                </a:r>
              </a:p>
            </c:rich>
          </c:tx>
          <c:layout>
            <c:manualLayout>
              <c:xMode val="edge"/>
              <c:yMode val="edge"/>
              <c:x val="1.7986534175831195E-2"/>
              <c:y val="9.639165986254198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6692640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>
              <a:lumMod val="85000"/>
              <a:lumOff val="1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789701488163948E-2"/>
          <c:y val="0.17059832799514277"/>
          <c:w val="0.95332280082446297"/>
          <c:h val="0.5659497098142267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50800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D0E-425D-A7C4-F1A5E4EE76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0E-425D-A7C4-F1A5E4EE763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50800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D0E-425D-A7C4-F1A5E4EE76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D0E-425D-A7C4-F1A5E4EE763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539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D0E-425D-A7C4-F1A5E4EE763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D0E-425D-A7C4-F1A5E4EE763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0E-425D-A7C4-F1A5E4EE76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D0E-425D-A7C4-F1A5E4EE76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56692640"/>
        <c:axId val="1956686400"/>
      </c:lineChart>
      <c:catAx>
        <c:axId val="19566926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X Axis Title</a:t>
                </a:r>
              </a:p>
            </c:rich>
          </c:tx>
          <c:layout>
            <c:manualLayout>
              <c:xMode val="edge"/>
              <c:yMode val="edge"/>
              <c:x val="0.45590167613097216"/>
              <c:y val="0.896309973952995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6686400"/>
        <c:crosses val="autoZero"/>
        <c:auto val="1"/>
        <c:lblAlgn val="ctr"/>
        <c:lblOffset val="100"/>
        <c:noMultiLvlLbl val="0"/>
      </c:catAx>
      <c:valAx>
        <c:axId val="1956686400"/>
        <c:scaling>
          <c:orientation val="minMax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Y Axis Title</a:t>
                </a:r>
              </a:p>
            </c:rich>
          </c:tx>
          <c:layout>
            <c:manualLayout>
              <c:xMode val="edge"/>
              <c:yMode val="edge"/>
              <c:x val="0"/>
              <c:y val="9.639221099180960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6692640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>
              <a:lumMod val="85000"/>
              <a:lumOff val="1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92F3F98B-9B56-48C8-90F8-6BB872339D23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D66259C2-B3DA-4971-B437-8431068264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6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01500-A26A-4922-BC3A-920B5C731C95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2500" y="1162050"/>
            <a:ext cx="25654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F34ED-DFCB-4A18-8127-411B42E67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18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41658" rtl="0" eaLnBrk="1" latinLnBrk="0" hangingPunct="1">
      <a:defRPr sz="2286" kern="1200">
        <a:solidFill>
          <a:schemeClr val="tx1"/>
        </a:solidFill>
        <a:latin typeface="+mn-lt"/>
        <a:ea typeface="+mn-ea"/>
        <a:cs typeface="+mn-cs"/>
      </a:defRPr>
    </a:lvl1pPr>
    <a:lvl2pPr marL="870829" algn="l" defTabSz="1741658" rtl="0" eaLnBrk="1" latinLnBrk="0" hangingPunct="1">
      <a:defRPr sz="2286" kern="1200">
        <a:solidFill>
          <a:schemeClr val="tx1"/>
        </a:solidFill>
        <a:latin typeface="+mn-lt"/>
        <a:ea typeface="+mn-ea"/>
        <a:cs typeface="+mn-cs"/>
      </a:defRPr>
    </a:lvl2pPr>
    <a:lvl3pPr marL="1741658" algn="l" defTabSz="1741658" rtl="0" eaLnBrk="1" latinLnBrk="0" hangingPunct="1">
      <a:defRPr sz="2286" kern="1200">
        <a:solidFill>
          <a:schemeClr val="tx1"/>
        </a:solidFill>
        <a:latin typeface="+mn-lt"/>
        <a:ea typeface="+mn-ea"/>
        <a:cs typeface="+mn-cs"/>
      </a:defRPr>
    </a:lvl3pPr>
    <a:lvl4pPr marL="2612487" algn="l" defTabSz="1741658" rtl="0" eaLnBrk="1" latinLnBrk="0" hangingPunct="1">
      <a:defRPr sz="2286" kern="1200">
        <a:solidFill>
          <a:schemeClr val="tx1"/>
        </a:solidFill>
        <a:latin typeface="+mn-lt"/>
        <a:ea typeface="+mn-ea"/>
        <a:cs typeface="+mn-cs"/>
      </a:defRPr>
    </a:lvl4pPr>
    <a:lvl5pPr marL="3483315" algn="l" defTabSz="1741658" rtl="0" eaLnBrk="1" latinLnBrk="0" hangingPunct="1">
      <a:defRPr sz="2286" kern="1200">
        <a:solidFill>
          <a:schemeClr val="tx1"/>
        </a:solidFill>
        <a:latin typeface="+mn-lt"/>
        <a:ea typeface="+mn-ea"/>
        <a:cs typeface="+mn-cs"/>
      </a:defRPr>
    </a:lvl5pPr>
    <a:lvl6pPr marL="4354144" algn="l" defTabSz="1741658" rtl="0" eaLnBrk="1" latinLnBrk="0" hangingPunct="1">
      <a:defRPr sz="2286" kern="1200">
        <a:solidFill>
          <a:schemeClr val="tx1"/>
        </a:solidFill>
        <a:latin typeface="+mn-lt"/>
        <a:ea typeface="+mn-ea"/>
        <a:cs typeface="+mn-cs"/>
      </a:defRPr>
    </a:lvl6pPr>
    <a:lvl7pPr marL="5224973" algn="l" defTabSz="1741658" rtl="0" eaLnBrk="1" latinLnBrk="0" hangingPunct="1">
      <a:defRPr sz="2286" kern="1200">
        <a:solidFill>
          <a:schemeClr val="tx1"/>
        </a:solidFill>
        <a:latin typeface="+mn-lt"/>
        <a:ea typeface="+mn-ea"/>
        <a:cs typeface="+mn-cs"/>
      </a:defRPr>
    </a:lvl7pPr>
    <a:lvl8pPr marL="6095802" algn="l" defTabSz="1741658" rtl="0" eaLnBrk="1" latinLnBrk="0" hangingPunct="1">
      <a:defRPr sz="2286" kern="1200">
        <a:solidFill>
          <a:schemeClr val="tx1"/>
        </a:solidFill>
        <a:latin typeface="+mn-lt"/>
        <a:ea typeface="+mn-ea"/>
        <a:cs typeface="+mn-cs"/>
      </a:defRPr>
    </a:lvl8pPr>
    <a:lvl9pPr marL="6966631" algn="l" defTabSz="1741658" rtl="0" eaLnBrk="1" latinLnBrk="0" hangingPunct="1">
      <a:defRPr sz="22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22500" y="1162050"/>
            <a:ext cx="25654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F34ED-DFCB-4A18-8127-411B42E678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24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22500" y="1162050"/>
            <a:ext cx="25654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F34ED-DFCB-4A18-8127-411B42E678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450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22500" y="1162050"/>
            <a:ext cx="25654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F34ED-DFCB-4A18-8127-411B42E678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92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Template 36 in wide x 44 in ta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>
    <p:fade/>
  </p:transition>
  <p:txStyles>
    <p:titleStyle>
      <a:lvl1pPr algn="ctr" defTabSz="2043523" rtl="0" eaLnBrk="1" latinLnBrk="0" hangingPunct="1">
        <a:spcBef>
          <a:spcPct val="0"/>
        </a:spcBef>
        <a:buNone/>
        <a:defRPr sz="97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6323" indent="-766323" algn="l" defTabSz="2043523" rtl="0" eaLnBrk="1" latinLnBrk="0" hangingPunct="1">
        <a:spcBef>
          <a:spcPct val="20000"/>
        </a:spcBef>
        <a:buFont typeface="Arial" pitchFamily="34" charset="0"/>
        <a:buChar char="•"/>
        <a:defRPr sz="7170" kern="1200">
          <a:solidFill>
            <a:schemeClr val="tx1"/>
          </a:solidFill>
          <a:latin typeface="+mn-lt"/>
          <a:ea typeface="+mn-ea"/>
          <a:cs typeface="+mn-cs"/>
        </a:defRPr>
      </a:lvl1pPr>
      <a:lvl2pPr marL="1660363" indent="-638603" algn="l" defTabSz="2043523" rtl="0" eaLnBrk="1" latinLnBrk="0" hangingPunct="1">
        <a:spcBef>
          <a:spcPct val="20000"/>
        </a:spcBef>
        <a:buFont typeface="Arial" pitchFamily="34" charset="0"/>
        <a:buChar char="–"/>
        <a:defRPr sz="6191" kern="1200">
          <a:solidFill>
            <a:schemeClr val="tx1"/>
          </a:solidFill>
          <a:latin typeface="+mn-lt"/>
          <a:ea typeface="+mn-ea"/>
          <a:cs typeface="+mn-cs"/>
        </a:defRPr>
      </a:lvl2pPr>
      <a:lvl3pPr marL="2554403" indent="-510882" algn="l" defTabSz="2043523" rtl="0" eaLnBrk="1" latinLnBrk="0" hangingPunct="1">
        <a:spcBef>
          <a:spcPct val="20000"/>
        </a:spcBef>
        <a:buFont typeface="Arial" pitchFamily="34" charset="0"/>
        <a:buChar char="•"/>
        <a:defRPr sz="5542" kern="1200">
          <a:solidFill>
            <a:schemeClr val="tx1"/>
          </a:solidFill>
          <a:latin typeface="+mn-lt"/>
          <a:ea typeface="+mn-ea"/>
          <a:cs typeface="+mn-cs"/>
        </a:defRPr>
      </a:lvl3pPr>
      <a:lvl4pPr marL="3576165" indent="-510882" algn="l" defTabSz="2043523" rtl="0" eaLnBrk="1" latinLnBrk="0" hangingPunct="1">
        <a:spcBef>
          <a:spcPct val="20000"/>
        </a:spcBef>
        <a:buFont typeface="Arial" pitchFamily="34" charset="0"/>
        <a:buChar char="–"/>
        <a:defRPr sz="4563" kern="1200">
          <a:solidFill>
            <a:schemeClr val="tx1"/>
          </a:solidFill>
          <a:latin typeface="+mn-lt"/>
          <a:ea typeface="+mn-ea"/>
          <a:cs typeface="+mn-cs"/>
        </a:defRPr>
      </a:lvl4pPr>
      <a:lvl5pPr marL="4597929" indent="-510882" algn="l" defTabSz="2043523" rtl="0" eaLnBrk="1" latinLnBrk="0" hangingPunct="1">
        <a:spcBef>
          <a:spcPct val="20000"/>
        </a:spcBef>
        <a:buFont typeface="Arial" pitchFamily="34" charset="0"/>
        <a:buChar char="»"/>
        <a:defRPr sz="4563" kern="1200">
          <a:solidFill>
            <a:schemeClr val="tx1"/>
          </a:solidFill>
          <a:latin typeface="+mn-lt"/>
          <a:ea typeface="+mn-ea"/>
          <a:cs typeface="+mn-cs"/>
        </a:defRPr>
      </a:lvl5pPr>
      <a:lvl6pPr marL="5619690" indent="-510882" algn="l" defTabSz="2043523" rtl="0" eaLnBrk="1" latinLnBrk="0" hangingPunct="1">
        <a:spcBef>
          <a:spcPct val="20000"/>
        </a:spcBef>
        <a:buFont typeface="Arial" pitchFamily="34" charset="0"/>
        <a:buChar char="•"/>
        <a:defRPr sz="4563" kern="1200">
          <a:solidFill>
            <a:schemeClr val="tx1"/>
          </a:solidFill>
          <a:latin typeface="+mn-lt"/>
          <a:ea typeface="+mn-ea"/>
          <a:cs typeface="+mn-cs"/>
        </a:defRPr>
      </a:lvl6pPr>
      <a:lvl7pPr marL="6641452" indent="-510882" algn="l" defTabSz="2043523" rtl="0" eaLnBrk="1" latinLnBrk="0" hangingPunct="1">
        <a:spcBef>
          <a:spcPct val="20000"/>
        </a:spcBef>
        <a:buFont typeface="Arial" pitchFamily="34" charset="0"/>
        <a:buChar char="•"/>
        <a:defRPr sz="4563" kern="1200">
          <a:solidFill>
            <a:schemeClr val="tx1"/>
          </a:solidFill>
          <a:latin typeface="+mn-lt"/>
          <a:ea typeface="+mn-ea"/>
          <a:cs typeface="+mn-cs"/>
        </a:defRPr>
      </a:lvl7pPr>
      <a:lvl8pPr marL="7663214" indent="-510882" algn="l" defTabSz="2043523" rtl="0" eaLnBrk="1" latinLnBrk="0" hangingPunct="1">
        <a:spcBef>
          <a:spcPct val="20000"/>
        </a:spcBef>
        <a:buFont typeface="Arial" pitchFamily="34" charset="0"/>
        <a:buChar char="•"/>
        <a:defRPr sz="4563" kern="1200">
          <a:solidFill>
            <a:schemeClr val="tx1"/>
          </a:solidFill>
          <a:latin typeface="+mn-lt"/>
          <a:ea typeface="+mn-ea"/>
          <a:cs typeface="+mn-cs"/>
        </a:defRPr>
      </a:lvl8pPr>
      <a:lvl9pPr marL="8684976" indent="-510882" algn="l" defTabSz="2043523" rtl="0" eaLnBrk="1" latinLnBrk="0" hangingPunct="1">
        <a:spcBef>
          <a:spcPct val="20000"/>
        </a:spcBef>
        <a:buFont typeface="Arial" pitchFamily="34" charset="0"/>
        <a:buChar char="•"/>
        <a:defRPr sz="45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43523" rtl="0" eaLnBrk="1" latinLnBrk="0" hangingPunct="1">
        <a:defRPr sz="4075" kern="1200">
          <a:solidFill>
            <a:schemeClr val="tx1"/>
          </a:solidFill>
          <a:latin typeface="+mn-lt"/>
          <a:ea typeface="+mn-ea"/>
          <a:cs typeface="+mn-cs"/>
        </a:defRPr>
      </a:lvl1pPr>
      <a:lvl2pPr marL="1021762" algn="l" defTabSz="2043523" rtl="0" eaLnBrk="1" latinLnBrk="0" hangingPunct="1">
        <a:defRPr sz="4075" kern="1200">
          <a:solidFill>
            <a:schemeClr val="tx1"/>
          </a:solidFill>
          <a:latin typeface="+mn-lt"/>
          <a:ea typeface="+mn-ea"/>
          <a:cs typeface="+mn-cs"/>
        </a:defRPr>
      </a:lvl2pPr>
      <a:lvl3pPr marL="2043523" algn="l" defTabSz="2043523" rtl="0" eaLnBrk="1" latinLnBrk="0" hangingPunct="1">
        <a:defRPr sz="4075" kern="1200">
          <a:solidFill>
            <a:schemeClr val="tx1"/>
          </a:solidFill>
          <a:latin typeface="+mn-lt"/>
          <a:ea typeface="+mn-ea"/>
          <a:cs typeface="+mn-cs"/>
        </a:defRPr>
      </a:lvl3pPr>
      <a:lvl4pPr marL="3065287" algn="l" defTabSz="2043523" rtl="0" eaLnBrk="1" latinLnBrk="0" hangingPunct="1">
        <a:defRPr sz="4075" kern="1200">
          <a:solidFill>
            <a:schemeClr val="tx1"/>
          </a:solidFill>
          <a:latin typeface="+mn-lt"/>
          <a:ea typeface="+mn-ea"/>
          <a:cs typeface="+mn-cs"/>
        </a:defRPr>
      </a:lvl4pPr>
      <a:lvl5pPr marL="4087049" algn="l" defTabSz="2043523" rtl="0" eaLnBrk="1" latinLnBrk="0" hangingPunct="1">
        <a:defRPr sz="4075" kern="1200">
          <a:solidFill>
            <a:schemeClr val="tx1"/>
          </a:solidFill>
          <a:latin typeface="+mn-lt"/>
          <a:ea typeface="+mn-ea"/>
          <a:cs typeface="+mn-cs"/>
        </a:defRPr>
      </a:lvl5pPr>
      <a:lvl6pPr marL="5108809" algn="l" defTabSz="2043523" rtl="0" eaLnBrk="1" latinLnBrk="0" hangingPunct="1">
        <a:defRPr sz="4075" kern="1200">
          <a:solidFill>
            <a:schemeClr val="tx1"/>
          </a:solidFill>
          <a:latin typeface="+mn-lt"/>
          <a:ea typeface="+mn-ea"/>
          <a:cs typeface="+mn-cs"/>
        </a:defRPr>
      </a:lvl6pPr>
      <a:lvl7pPr marL="6130570" algn="l" defTabSz="2043523" rtl="0" eaLnBrk="1" latinLnBrk="0" hangingPunct="1">
        <a:defRPr sz="4075" kern="1200">
          <a:solidFill>
            <a:schemeClr val="tx1"/>
          </a:solidFill>
          <a:latin typeface="+mn-lt"/>
          <a:ea typeface="+mn-ea"/>
          <a:cs typeface="+mn-cs"/>
        </a:defRPr>
      </a:lvl7pPr>
      <a:lvl8pPr marL="7152336" algn="l" defTabSz="2043523" rtl="0" eaLnBrk="1" latinLnBrk="0" hangingPunct="1">
        <a:defRPr sz="4075" kern="1200">
          <a:solidFill>
            <a:schemeClr val="tx1"/>
          </a:solidFill>
          <a:latin typeface="+mn-lt"/>
          <a:ea typeface="+mn-ea"/>
          <a:cs typeface="+mn-cs"/>
        </a:defRPr>
      </a:lvl8pPr>
      <a:lvl9pPr marL="8174096" algn="l" defTabSz="2043523" rtl="0" eaLnBrk="1" latinLnBrk="0" hangingPunct="1">
        <a:defRPr sz="40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chart" Target="../charts/chart6.xml"/><Relationship Id="rId5" Type="http://schemas.openxmlformats.org/officeDocument/2006/relationships/image" Target="../media/image2.png"/><Relationship Id="rId10" Type="http://schemas.openxmlformats.org/officeDocument/2006/relationships/chart" Target="../charts/chart5.xml"/><Relationship Id="rId4" Type="http://schemas.openxmlformats.org/officeDocument/2006/relationships/image" Target="../media/image3.png"/><Relationship Id="rId9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qrcode-monkey.com/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act Info Background">
            <a:extLst>
              <a:ext uri="{FF2B5EF4-FFF2-40B4-BE49-F238E27FC236}">
                <a16:creationId xmlns:a16="http://schemas.microsoft.com/office/drawing/2014/main" id="{8F7941DC-26F7-182D-D7CB-84073ADBB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35972768"/>
            <a:ext cx="32918398" cy="42608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110"/>
          </a:p>
        </p:txBody>
      </p:sp>
      <p:pic>
        <p:nvPicPr>
          <p:cNvPr id="15" name="Border">
            <a:extLst>
              <a:ext uri="{FF2B5EF4-FFF2-40B4-BE49-F238E27FC236}">
                <a16:creationId xmlns:a16="http://schemas.microsoft.com/office/drawing/2014/main" id="{1B51979C-D7C3-07ED-F6CC-A81099CA7C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399500"/>
            <a:ext cx="32918400" cy="834100"/>
          </a:xfrm>
          <a:prstGeom prst="rect">
            <a:avLst/>
          </a:prstGeom>
        </p:spPr>
      </p:pic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1DB55E7-5371-9945-5F07-2CE9D28141B8}"/>
              </a:ext>
            </a:extLst>
          </p:cNvPr>
          <p:cNvCxnSpPr/>
          <p:nvPr/>
        </p:nvCxnSpPr>
        <p:spPr>
          <a:xfrm>
            <a:off x="8867363" y="36506773"/>
            <a:ext cx="0" cy="237744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hone Icon">
            <a:extLst>
              <a:ext uri="{FF2B5EF4-FFF2-40B4-BE49-F238E27FC236}">
                <a16:creationId xmlns:a16="http://schemas.microsoft.com/office/drawing/2014/main" id="{76F32DC5-1D0A-9ADD-492E-7F85241E56FC}"/>
              </a:ext>
            </a:extLst>
          </p:cNvPr>
          <p:cNvSpPr/>
          <p:nvPr/>
        </p:nvSpPr>
        <p:spPr>
          <a:xfrm>
            <a:off x="4900431" y="37116447"/>
            <a:ext cx="709720" cy="1262368"/>
          </a:xfrm>
          <a:custGeom>
            <a:avLst/>
            <a:gdLst>
              <a:gd name="connsiteX0" fmla="*/ 100000 w 709720"/>
              <a:gd name="connsiteY0" fmla="*/ 0 h 1262368"/>
              <a:gd name="connsiteX1" fmla="*/ 609720 w 709720"/>
              <a:gd name="connsiteY1" fmla="*/ 0 h 1262368"/>
              <a:gd name="connsiteX2" fmla="*/ 709720 w 709720"/>
              <a:gd name="connsiteY2" fmla="*/ 100000 h 1262368"/>
              <a:gd name="connsiteX3" fmla="*/ 709720 w 709720"/>
              <a:gd name="connsiteY3" fmla="*/ 1162368 h 1262368"/>
              <a:gd name="connsiteX4" fmla="*/ 609720 w 709720"/>
              <a:gd name="connsiteY4" fmla="*/ 1262368 h 1262368"/>
              <a:gd name="connsiteX5" fmla="*/ 100000 w 709720"/>
              <a:gd name="connsiteY5" fmla="*/ 1262368 h 1262368"/>
              <a:gd name="connsiteX6" fmla="*/ 0 w 709720"/>
              <a:gd name="connsiteY6" fmla="*/ 1162368 h 1262368"/>
              <a:gd name="connsiteX7" fmla="*/ 0 w 709720"/>
              <a:gd name="connsiteY7" fmla="*/ 100000 h 1262368"/>
              <a:gd name="connsiteX8" fmla="*/ 100000 w 709720"/>
              <a:gd name="connsiteY8" fmla="*/ 0 h 1262368"/>
              <a:gd name="connsiteX9" fmla="*/ 218846 w 709720"/>
              <a:gd name="connsiteY9" fmla="*/ 52788 h 1262368"/>
              <a:gd name="connsiteX10" fmla="*/ 200558 w 709720"/>
              <a:gd name="connsiteY10" fmla="*/ 71076 h 1262368"/>
              <a:gd name="connsiteX11" fmla="*/ 218846 w 709720"/>
              <a:gd name="connsiteY11" fmla="*/ 89364 h 1262368"/>
              <a:gd name="connsiteX12" fmla="*/ 237134 w 709720"/>
              <a:gd name="connsiteY12" fmla="*/ 71076 h 1262368"/>
              <a:gd name="connsiteX13" fmla="*/ 218846 w 709720"/>
              <a:gd name="connsiteY13" fmla="*/ 52788 h 1262368"/>
              <a:gd name="connsiteX14" fmla="*/ 277136 w 709720"/>
              <a:gd name="connsiteY14" fmla="*/ 56432 h 1262368"/>
              <a:gd name="connsiteX15" fmla="*/ 263420 w 709720"/>
              <a:gd name="connsiteY15" fmla="*/ 70148 h 1262368"/>
              <a:gd name="connsiteX16" fmla="*/ 277136 w 709720"/>
              <a:gd name="connsiteY16" fmla="*/ 83864 h 1262368"/>
              <a:gd name="connsiteX17" fmla="*/ 432584 w 709720"/>
              <a:gd name="connsiteY17" fmla="*/ 83864 h 1262368"/>
              <a:gd name="connsiteX18" fmla="*/ 446300 w 709720"/>
              <a:gd name="connsiteY18" fmla="*/ 70148 h 1262368"/>
              <a:gd name="connsiteX19" fmla="*/ 432584 w 709720"/>
              <a:gd name="connsiteY19" fmla="*/ 56432 h 1262368"/>
              <a:gd name="connsiteX20" fmla="*/ 277136 w 709720"/>
              <a:gd name="connsiteY20" fmla="*/ 56432 h 1262368"/>
              <a:gd name="connsiteX21" fmla="*/ 61920 w 709720"/>
              <a:gd name="connsiteY21" fmla="*/ 144456 h 1262368"/>
              <a:gd name="connsiteX22" fmla="*/ 50013 w 709720"/>
              <a:gd name="connsiteY22" fmla="*/ 156364 h 1262368"/>
              <a:gd name="connsiteX23" fmla="*/ 50013 w 709720"/>
              <a:gd name="connsiteY23" fmla="*/ 1106008 h 1262368"/>
              <a:gd name="connsiteX24" fmla="*/ 61920 w 709720"/>
              <a:gd name="connsiteY24" fmla="*/ 1117916 h 1262368"/>
              <a:gd name="connsiteX25" fmla="*/ 647801 w 709720"/>
              <a:gd name="connsiteY25" fmla="*/ 1117916 h 1262368"/>
              <a:gd name="connsiteX26" fmla="*/ 659708 w 709720"/>
              <a:gd name="connsiteY26" fmla="*/ 1106008 h 1262368"/>
              <a:gd name="connsiteX27" fmla="*/ 659708 w 709720"/>
              <a:gd name="connsiteY27" fmla="*/ 156364 h 1262368"/>
              <a:gd name="connsiteX28" fmla="*/ 647801 w 709720"/>
              <a:gd name="connsiteY28" fmla="*/ 144456 h 1262368"/>
              <a:gd name="connsiteX29" fmla="*/ 61920 w 709720"/>
              <a:gd name="connsiteY29" fmla="*/ 144456 h 1262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09720" h="1262368">
                <a:moveTo>
                  <a:pt x="100000" y="0"/>
                </a:moveTo>
                <a:lnTo>
                  <a:pt x="609720" y="0"/>
                </a:lnTo>
                <a:cubicBezTo>
                  <a:pt x="664948" y="0"/>
                  <a:pt x="709720" y="44772"/>
                  <a:pt x="709720" y="100000"/>
                </a:cubicBezTo>
                <a:lnTo>
                  <a:pt x="709720" y="1162368"/>
                </a:lnTo>
                <a:cubicBezTo>
                  <a:pt x="709720" y="1217596"/>
                  <a:pt x="664948" y="1262368"/>
                  <a:pt x="609720" y="1262368"/>
                </a:cubicBezTo>
                <a:lnTo>
                  <a:pt x="100000" y="1262368"/>
                </a:lnTo>
                <a:cubicBezTo>
                  <a:pt x="44772" y="1262368"/>
                  <a:pt x="0" y="1217596"/>
                  <a:pt x="0" y="1162368"/>
                </a:cubicBezTo>
                <a:lnTo>
                  <a:pt x="0" y="100000"/>
                </a:lnTo>
                <a:cubicBezTo>
                  <a:pt x="0" y="44772"/>
                  <a:pt x="44772" y="0"/>
                  <a:pt x="100000" y="0"/>
                </a:cubicBezTo>
                <a:close/>
                <a:moveTo>
                  <a:pt x="218846" y="52788"/>
                </a:moveTo>
                <a:cubicBezTo>
                  <a:pt x="208746" y="52788"/>
                  <a:pt x="200558" y="60972"/>
                  <a:pt x="200558" y="71076"/>
                </a:cubicBezTo>
                <a:cubicBezTo>
                  <a:pt x="200558" y="81172"/>
                  <a:pt x="208746" y="89364"/>
                  <a:pt x="218846" y="89364"/>
                </a:cubicBezTo>
                <a:cubicBezTo>
                  <a:pt x="228946" y="89364"/>
                  <a:pt x="237134" y="81172"/>
                  <a:pt x="237134" y="71076"/>
                </a:cubicBezTo>
                <a:cubicBezTo>
                  <a:pt x="237134" y="60972"/>
                  <a:pt x="228946" y="52788"/>
                  <a:pt x="218846" y="52788"/>
                </a:cubicBezTo>
                <a:close/>
                <a:moveTo>
                  <a:pt x="277136" y="56432"/>
                </a:moveTo>
                <a:cubicBezTo>
                  <a:pt x="269561" y="56432"/>
                  <a:pt x="263420" y="62572"/>
                  <a:pt x="263420" y="70148"/>
                </a:cubicBezTo>
                <a:cubicBezTo>
                  <a:pt x="263420" y="77724"/>
                  <a:pt x="269561" y="83864"/>
                  <a:pt x="277136" y="83864"/>
                </a:cubicBezTo>
                <a:lnTo>
                  <a:pt x="432584" y="83864"/>
                </a:lnTo>
                <a:cubicBezTo>
                  <a:pt x="440159" y="83864"/>
                  <a:pt x="446300" y="77724"/>
                  <a:pt x="446300" y="70148"/>
                </a:cubicBezTo>
                <a:cubicBezTo>
                  <a:pt x="446300" y="62572"/>
                  <a:pt x="440159" y="56432"/>
                  <a:pt x="432584" y="56432"/>
                </a:cubicBezTo>
                <a:lnTo>
                  <a:pt x="277136" y="56432"/>
                </a:lnTo>
                <a:close/>
                <a:moveTo>
                  <a:pt x="61920" y="144456"/>
                </a:moveTo>
                <a:cubicBezTo>
                  <a:pt x="55344" y="144456"/>
                  <a:pt x="50013" y="149788"/>
                  <a:pt x="50013" y="156364"/>
                </a:cubicBezTo>
                <a:lnTo>
                  <a:pt x="50013" y="1106008"/>
                </a:lnTo>
                <a:cubicBezTo>
                  <a:pt x="50013" y="1112584"/>
                  <a:pt x="55344" y="1117916"/>
                  <a:pt x="61920" y="1117916"/>
                </a:cubicBezTo>
                <a:lnTo>
                  <a:pt x="647801" y="1117916"/>
                </a:lnTo>
                <a:cubicBezTo>
                  <a:pt x="654377" y="1117916"/>
                  <a:pt x="659708" y="1112584"/>
                  <a:pt x="659708" y="1106008"/>
                </a:cubicBezTo>
                <a:lnTo>
                  <a:pt x="659708" y="156364"/>
                </a:lnTo>
                <a:cubicBezTo>
                  <a:pt x="659708" y="149788"/>
                  <a:pt x="654377" y="144456"/>
                  <a:pt x="647801" y="144456"/>
                </a:cubicBezTo>
                <a:lnTo>
                  <a:pt x="61920" y="144456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QR Code Scan Text">
            <a:extLst>
              <a:ext uri="{FF2B5EF4-FFF2-40B4-BE49-F238E27FC236}">
                <a16:creationId xmlns:a16="http://schemas.microsoft.com/office/drawing/2014/main" id="{59DAE71A-DD51-4500-8EAA-897252B1814D}"/>
              </a:ext>
            </a:extLst>
          </p:cNvPr>
          <p:cNvSpPr txBox="1"/>
          <p:nvPr/>
        </p:nvSpPr>
        <p:spPr>
          <a:xfrm>
            <a:off x="5935160" y="37097397"/>
            <a:ext cx="2311029" cy="1359935"/>
          </a:xfrm>
          <a:prstGeom prst="rect">
            <a:avLst/>
          </a:prstGeom>
          <a:noFill/>
        </p:spPr>
        <p:txBody>
          <a:bodyPr wrap="square" rtlCol="0" anchor="ctr">
            <a:normAutofit lnSpcReduction="10000"/>
          </a:bodyPr>
          <a:lstStyle/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Scan here </a:t>
            </a:r>
            <a:b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 more information</a:t>
            </a:r>
          </a:p>
        </p:txBody>
      </p:sp>
      <p:pic>
        <p:nvPicPr>
          <p:cNvPr id="17" name="QR Code">
            <a:extLst>
              <a:ext uri="{FF2B5EF4-FFF2-40B4-BE49-F238E27FC236}">
                <a16:creationId xmlns:a16="http://schemas.microsoft.com/office/drawing/2014/main" id="{3F5E3F10-870D-C6FB-4720-46DB81EEDD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5124" y="36600278"/>
            <a:ext cx="2313432" cy="2313432"/>
          </a:xfrm>
          <a:prstGeom prst="rect">
            <a:avLst/>
          </a:prstGeom>
        </p:spPr>
      </p:pic>
      <p:sp>
        <p:nvSpPr>
          <p:cNvPr id="28" name="Contact Info">
            <a:extLst>
              <a:ext uri="{FF2B5EF4-FFF2-40B4-BE49-F238E27FC236}">
                <a16:creationId xmlns:a16="http://schemas.microsoft.com/office/drawing/2014/main" id="{EC526FF0-E3F1-4DC8-ACA2-82D83BE78F1C}"/>
              </a:ext>
            </a:extLst>
          </p:cNvPr>
          <p:cNvSpPr txBox="1"/>
          <p:nvPr/>
        </p:nvSpPr>
        <p:spPr>
          <a:xfrm>
            <a:off x="9512413" y="38328424"/>
            <a:ext cx="21159310" cy="584775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CONTACT INFO: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First Name Last Name, Credentials 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sym typeface="Symbol" panose="05050102010706020507" pitchFamily="18" charset="2"/>
              </a:rPr>
              <a:t> 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Email</a:t>
            </a:r>
          </a:p>
        </p:txBody>
      </p:sp>
      <p:sp>
        <p:nvSpPr>
          <p:cNvPr id="43" name="Authors and Affiliations">
            <a:extLst>
              <a:ext uri="{FF2B5EF4-FFF2-40B4-BE49-F238E27FC236}">
                <a16:creationId xmlns:a16="http://schemas.microsoft.com/office/drawing/2014/main" id="{B51CB2B4-0A92-47F5-EB7D-105A71CDB8BB}"/>
              </a:ext>
            </a:extLst>
          </p:cNvPr>
          <p:cNvSpPr txBox="1"/>
          <p:nvPr/>
        </p:nvSpPr>
        <p:spPr>
          <a:xfrm>
            <a:off x="9512413" y="36506587"/>
            <a:ext cx="22196619" cy="1569660"/>
          </a:xfrm>
          <a:prstGeom prst="rect">
            <a:avLst/>
          </a:prstGeom>
          <a:noFill/>
        </p:spPr>
        <p:txBody>
          <a:bodyPr wrap="square" anchor="ctr"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Author 1 Last Name, First Name</a:t>
            </a:r>
            <a:r>
              <a:rPr lang="en-US" sz="3200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Author 2 Last Name, First Name</a:t>
            </a:r>
            <a:r>
              <a:rPr lang="en-US" sz="3200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Author 3 Last Name, First Name</a:t>
            </a:r>
            <a:r>
              <a:rPr lang="en-US" sz="3200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Author 4 Last Name, First Name</a:t>
            </a:r>
            <a:r>
              <a:rPr lang="en-US" sz="3200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</a:p>
          <a:p>
            <a:r>
              <a:rPr lang="en-US" sz="3200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Affiliation 1, </a:t>
            </a:r>
            <a:r>
              <a:rPr lang="en-US" sz="3200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Affiliation 2</a:t>
            </a:r>
          </a:p>
        </p:txBody>
      </p:sp>
      <p:graphicFrame>
        <p:nvGraphicFramePr>
          <p:cNvPr id="12" name="Figure B">
            <a:extLst>
              <a:ext uri="{FF2B5EF4-FFF2-40B4-BE49-F238E27FC236}">
                <a16:creationId xmlns:a16="http://schemas.microsoft.com/office/drawing/2014/main" id="{2473A70B-126E-3A91-311E-986E7C2EC4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5693896"/>
              </p:ext>
            </p:extLst>
          </p:nvPr>
        </p:nvGraphicFramePr>
        <p:xfrm>
          <a:off x="17266019" y="29905414"/>
          <a:ext cx="12709508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Figure B Key Finding">
            <a:extLst>
              <a:ext uri="{FF2B5EF4-FFF2-40B4-BE49-F238E27FC236}">
                <a16:creationId xmlns:a16="http://schemas.microsoft.com/office/drawing/2014/main" id="{C41780E9-6C38-E385-8722-51EA085BE950}"/>
              </a:ext>
            </a:extLst>
          </p:cNvPr>
          <p:cNvSpPr txBox="1"/>
          <p:nvPr/>
        </p:nvSpPr>
        <p:spPr>
          <a:xfrm>
            <a:off x="17266019" y="28564965"/>
            <a:ext cx="127095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Takeaway point of figure goes here in plain language. </a:t>
            </a:r>
            <a:r>
              <a:rPr lang="en-U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Series 1 scored highest 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across all 4 categories.</a:t>
            </a:r>
          </a:p>
        </p:txBody>
      </p:sp>
      <p:sp>
        <p:nvSpPr>
          <p:cNvPr id="11" name="Figure B Title">
            <a:extLst>
              <a:ext uri="{FF2B5EF4-FFF2-40B4-BE49-F238E27FC236}">
                <a16:creationId xmlns:a16="http://schemas.microsoft.com/office/drawing/2014/main" id="{A7B6817B-3520-00B1-C7B4-B7DCC482484B}"/>
              </a:ext>
            </a:extLst>
          </p:cNvPr>
          <p:cNvSpPr txBox="1"/>
          <p:nvPr/>
        </p:nvSpPr>
        <p:spPr>
          <a:xfrm>
            <a:off x="17266022" y="27723239"/>
            <a:ext cx="88212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Title of Figure B Goes Here</a:t>
            </a:r>
          </a:p>
        </p:txBody>
      </p:sp>
      <p:graphicFrame>
        <p:nvGraphicFramePr>
          <p:cNvPr id="7" name="Figure A">
            <a:extLst>
              <a:ext uri="{FF2B5EF4-FFF2-40B4-BE49-F238E27FC236}">
                <a16:creationId xmlns:a16="http://schemas.microsoft.com/office/drawing/2014/main" id="{D317B769-725E-2D77-A759-C6A86D84D6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1333482"/>
              </p:ext>
            </p:extLst>
          </p:nvPr>
        </p:nvGraphicFramePr>
        <p:xfrm>
          <a:off x="17331016" y="22649693"/>
          <a:ext cx="12709508" cy="4453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9" name="Figure A Key Finding">
            <a:extLst>
              <a:ext uri="{FF2B5EF4-FFF2-40B4-BE49-F238E27FC236}">
                <a16:creationId xmlns:a16="http://schemas.microsoft.com/office/drawing/2014/main" id="{FD831D0A-DC14-7D04-1179-324013C17F17}"/>
              </a:ext>
            </a:extLst>
          </p:cNvPr>
          <p:cNvSpPr txBox="1"/>
          <p:nvPr/>
        </p:nvSpPr>
        <p:spPr>
          <a:xfrm>
            <a:off x="17266022" y="21343532"/>
            <a:ext cx="127095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Takeaway point of figure goes here in plain language. </a:t>
            </a:r>
            <a:r>
              <a:rPr lang="en-US" sz="3000" b="1" dirty="0">
                <a:solidFill>
                  <a:schemeClr val="accent5"/>
                </a:solidFill>
              </a:rPr>
              <a:t>Series 3 increased 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from Year 1 to Year 4.</a:t>
            </a:r>
          </a:p>
        </p:txBody>
      </p:sp>
      <p:sp>
        <p:nvSpPr>
          <p:cNvPr id="60" name="Figure A Title">
            <a:extLst>
              <a:ext uri="{FF2B5EF4-FFF2-40B4-BE49-F238E27FC236}">
                <a16:creationId xmlns:a16="http://schemas.microsoft.com/office/drawing/2014/main" id="{B02035BD-12F4-1D52-9692-450B207719F5}"/>
              </a:ext>
            </a:extLst>
          </p:cNvPr>
          <p:cNvSpPr txBox="1"/>
          <p:nvPr/>
        </p:nvSpPr>
        <p:spPr>
          <a:xfrm>
            <a:off x="17266025" y="20501806"/>
            <a:ext cx="88212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Title of Figure A Goes Here</a:t>
            </a:r>
          </a:p>
        </p:txBody>
      </p:sp>
      <p:sp>
        <p:nvSpPr>
          <p:cNvPr id="10" name="Key Findings">
            <a:extLst>
              <a:ext uri="{FF2B5EF4-FFF2-40B4-BE49-F238E27FC236}">
                <a16:creationId xmlns:a16="http://schemas.microsoft.com/office/drawing/2014/main" id="{E74397DD-72AB-FDC1-1E6F-88B3FCE76A77}"/>
              </a:ext>
            </a:extLst>
          </p:cNvPr>
          <p:cNvSpPr txBox="1"/>
          <p:nvPr/>
        </p:nvSpPr>
        <p:spPr>
          <a:xfrm>
            <a:off x="17266024" y="19303475"/>
            <a:ext cx="392286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accent5"/>
                </a:solidFill>
              </a:rPr>
              <a:t>KEY</a:t>
            </a:r>
            <a:r>
              <a:rPr lang="en-US" sz="5000" b="1" dirty="0">
                <a:solidFill>
                  <a:srgbClr val="BF311A"/>
                </a:solidFill>
              </a:rPr>
              <a:t> </a:t>
            </a:r>
            <a:r>
              <a:rPr lang="en-US" sz="5000" b="1" dirty="0">
                <a:solidFill>
                  <a:schemeClr val="accent5"/>
                </a:solidFill>
              </a:rPr>
              <a:t>FINDINGS</a:t>
            </a:r>
          </a:p>
        </p:txBody>
      </p:sp>
      <p:sp>
        <p:nvSpPr>
          <p:cNvPr id="6" name="Shortened Abstract Content">
            <a:extLst>
              <a:ext uri="{FF2B5EF4-FFF2-40B4-BE49-F238E27FC236}">
                <a16:creationId xmlns:a16="http://schemas.microsoft.com/office/drawing/2014/main" id="{9428AA40-3F08-33B4-C260-55AF2215CE7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195627" y="19320725"/>
            <a:ext cx="13456746" cy="1596071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5000" b="1" dirty="0">
                <a:solidFill>
                  <a:schemeClr val="accent5"/>
                </a:solidFill>
              </a:rPr>
              <a:t>BACKGROUND</a:t>
            </a:r>
          </a:p>
          <a:p>
            <a:pPr marL="548640" indent="-548640">
              <a:spcBef>
                <a:spcPts val="1800"/>
              </a:spcBef>
              <a:buClr>
                <a:schemeClr val="tx1">
                  <a:lumMod val="85000"/>
                  <a:lumOff val="15000"/>
                </a:schemeClr>
              </a:buClr>
              <a:buFont typeface="Calibri" panose="020F0502020204030204" pitchFamily="34" charset="0"/>
              <a:buChar char="●"/>
            </a:pP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consectetur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sed do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eiusmod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tempor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incididunt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labore et dolore magna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aliqua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marL="548640" indent="-548640">
              <a:spcBef>
                <a:spcPts val="1800"/>
              </a:spcBef>
              <a:buClr>
                <a:schemeClr val="tx1">
                  <a:lumMod val="85000"/>
                  <a:lumOff val="15000"/>
                </a:schemeClr>
              </a:buClr>
              <a:buFont typeface="Calibri" panose="020F0502020204030204" pitchFamily="34" charset="0"/>
              <a:buChar char="●"/>
            </a:pP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Ut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enim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ad minim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veniam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nostrud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exercitation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ullamco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laboris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nisi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aliquip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ex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ea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commodo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consequat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endParaRPr lang="en-US" sz="3300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spcBef>
                <a:spcPts val="3600"/>
              </a:spcBef>
              <a:buNone/>
            </a:pPr>
            <a:r>
              <a:rPr lang="en-US" sz="5000" b="1" dirty="0">
                <a:solidFill>
                  <a:schemeClr val="accent5"/>
                </a:solidFill>
              </a:rPr>
              <a:t>OBJECTIVE</a:t>
            </a:r>
          </a:p>
          <a:p>
            <a:pPr marL="0" indent="0">
              <a:spcBef>
                <a:spcPts val="0"/>
              </a:spcBef>
              <a:buClr>
                <a:srgbClr val="105EAB"/>
              </a:buClr>
              <a:buNone/>
              <a:defRPr/>
            </a:pP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Lorem ipsum dolor sit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amet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,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consectetur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adipiscing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elit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, sed do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eiusmod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tempor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incididunt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ut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labore et dolore magna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aliqua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. Ut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enim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ad minim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veniam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,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quis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nostrud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exercitation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ullamco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laboris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nisi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ut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aliquip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ex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ea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commodo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consequat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. </a:t>
            </a:r>
          </a:p>
          <a:p>
            <a:pPr marL="0" indent="0">
              <a:spcBef>
                <a:spcPts val="3600"/>
              </a:spcBef>
              <a:buClr>
                <a:srgbClr val="105EAB"/>
              </a:buClr>
              <a:buNone/>
              <a:defRPr/>
            </a:pPr>
            <a:r>
              <a:rPr lang="en-US" sz="5000" b="1" dirty="0">
                <a:solidFill>
                  <a:schemeClr val="accent5"/>
                </a:solidFill>
              </a:rPr>
              <a:t>METHODS</a:t>
            </a:r>
          </a:p>
          <a:p>
            <a:pPr marL="0" indent="0">
              <a:spcBef>
                <a:spcPts val="0"/>
              </a:spcBef>
              <a:buClr>
                <a:srgbClr val="105EAB"/>
              </a:buClr>
              <a:buNone/>
            </a:pP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consectetur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sed do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eiusmod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tempor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incididunt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labore et dolore magna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aliqua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Ut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enim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ad minim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veniam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nostrud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exercitation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ullamco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laboris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nisi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aliquip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ex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ea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commodo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consequat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marL="548640" indent="-548640">
              <a:spcBef>
                <a:spcPts val="1800"/>
              </a:spcBef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rabicPeriod"/>
            </a:pP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Duis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aute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irure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dolor in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reprehenderit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voluptate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velit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esse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cillum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dolore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fugiat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pariatur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marL="548640" indent="-548640">
              <a:spcBef>
                <a:spcPts val="1800"/>
              </a:spcBef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rabicPeriod"/>
            </a:pP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Excepteur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sint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occaecat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cupidatat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non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proident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sunt in culpa qui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officia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deserunt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mollit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anim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laborum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548640" indent="-548640">
              <a:spcBef>
                <a:spcPts val="1800"/>
              </a:spcBef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rabicPeriod"/>
            </a:pP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Aptent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augue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turpis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curae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volutpat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massa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Sociosqu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hendrerit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commodo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augue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nascetur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laoreet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luctus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justo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mus. Per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netus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at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cras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tempus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sodales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purus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justo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Id dictum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elementum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at tempus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potenti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Erat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odio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porta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finibus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vestibulum ligula. </a:t>
            </a:r>
          </a:p>
          <a:p>
            <a:pPr marL="0" indent="0">
              <a:spcBef>
                <a:spcPts val="3600"/>
              </a:spcBef>
              <a:buClr>
                <a:srgbClr val="105EAB"/>
              </a:buClr>
              <a:buNone/>
              <a:defRPr/>
            </a:pPr>
            <a:r>
              <a:rPr lang="en-US" sz="5000" b="1" dirty="0">
                <a:solidFill>
                  <a:schemeClr val="accent5"/>
                </a:solidFill>
              </a:rPr>
              <a:t>LIMITATIONS</a:t>
            </a:r>
          </a:p>
          <a:p>
            <a:pPr marL="0" indent="0">
              <a:spcBef>
                <a:spcPts val="0"/>
              </a:spcBef>
              <a:buClr>
                <a:srgbClr val="105EAB"/>
              </a:buClr>
              <a:buNone/>
              <a:defRPr/>
            </a:pP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Lorem ipsum dolor sit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amet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,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consectetur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adipiscing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elit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, sed do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eiusmod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tempor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incididunt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ut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labore et dolore magna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aliqua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. Ut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enim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ad minim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veniam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,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quis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nostrud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exercitation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ullamco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laboris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nisi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ut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aliquip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ex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ea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commodo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consequat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. </a:t>
            </a:r>
          </a:p>
        </p:txBody>
      </p:sp>
      <p:sp>
        <p:nvSpPr>
          <p:cNvPr id="2" name="Main Finding Background">
            <a:extLst>
              <a:ext uri="{FF2B5EF4-FFF2-40B4-BE49-F238E27FC236}">
                <a16:creationId xmlns:a16="http://schemas.microsoft.com/office/drawing/2014/main" id="{D220C3AC-F3A7-CB57-47B4-A29D82FC4DC5}"/>
              </a:ext>
            </a:extLst>
          </p:cNvPr>
          <p:cNvSpPr>
            <a:spLocks/>
          </p:cNvSpPr>
          <p:nvPr/>
        </p:nvSpPr>
        <p:spPr>
          <a:xfrm>
            <a:off x="0" y="3728200"/>
            <a:ext cx="32918400" cy="14519817"/>
          </a:xfrm>
          <a:prstGeom prst="rect">
            <a:avLst/>
          </a:prstGeom>
          <a:gradFill flip="none" rotWithShape="1">
            <a:gsLst>
              <a:gs pos="31000">
                <a:schemeClr val="accent5"/>
              </a:gs>
              <a:gs pos="100000">
                <a:schemeClr val="accent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Main Finding">
            <a:extLst>
              <a:ext uri="{FF2B5EF4-FFF2-40B4-BE49-F238E27FC236}">
                <a16:creationId xmlns:a16="http://schemas.microsoft.com/office/drawing/2014/main" id="{17A4A023-BD3B-FB8F-3A16-FC457FAA1989}"/>
              </a:ext>
            </a:extLst>
          </p:cNvPr>
          <p:cNvSpPr txBox="1">
            <a:spLocks/>
          </p:cNvSpPr>
          <p:nvPr/>
        </p:nvSpPr>
        <p:spPr>
          <a:xfrm>
            <a:off x="2246675" y="5086476"/>
            <a:ext cx="28425048" cy="11378612"/>
          </a:xfrm>
          <a:prstGeom prst="rect">
            <a:avLst/>
          </a:prstGeom>
        </p:spPr>
        <p:txBody>
          <a:bodyPr anchor="ctr"/>
          <a:lstStyle>
            <a:lvl1pPr algn="l" defTabSz="2043523" rtl="0" eaLnBrk="1" latinLnBrk="0" hangingPunct="1">
              <a:spcBef>
                <a:spcPct val="0"/>
              </a:spcBef>
              <a:buNone/>
              <a:defRPr sz="7823" b="1" kern="1200">
                <a:solidFill>
                  <a:schemeClr val="bg2"/>
                </a:solidFill>
                <a:latin typeface="Aptos" panose="020B0004020202020204" pitchFamily="34" charset="0"/>
                <a:ea typeface="+mj-ea"/>
                <a:cs typeface="+mj-cs"/>
              </a:defRPr>
            </a:lvl1pPr>
          </a:lstStyle>
          <a:p>
            <a:r>
              <a:rPr lang="en-US" sz="13000" b="0" dirty="0"/>
              <a:t>Place the main finding of your research here </a:t>
            </a:r>
            <a:r>
              <a:rPr lang="en-US" sz="13000" dirty="0"/>
              <a:t>using plain language</a:t>
            </a:r>
            <a:r>
              <a:rPr lang="en-US" sz="13000" b="0" dirty="0"/>
              <a:t>. Emphasize the </a:t>
            </a:r>
            <a:r>
              <a:rPr lang="en-US" sz="13000" dirty="0"/>
              <a:t>important words. </a:t>
            </a:r>
            <a:r>
              <a:rPr lang="en-US" sz="13000" b="0" dirty="0"/>
              <a:t>Set the font to be as large as possible.</a:t>
            </a:r>
          </a:p>
        </p:txBody>
      </p:sp>
      <p:sp>
        <p:nvSpPr>
          <p:cNvPr id="13" name="Title Background">
            <a:extLst>
              <a:ext uri="{FF2B5EF4-FFF2-40B4-BE49-F238E27FC236}">
                <a16:creationId xmlns:a16="http://schemas.microsoft.com/office/drawing/2014/main" id="{9FFE4B97-01E5-30DA-2039-B3BA3934E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1"/>
            <a:ext cx="32918398" cy="372819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149013" tIns="74507" rIns="149013" bIns="74507" numCol="1" anchor="t" anchorCtr="0" compatLnSpc="1">
            <a:prstTxWarp prst="textNoShape">
              <a:avLst/>
            </a:prstTxWarp>
          </a:bodyPr>
          <a:lstStyle/>
          <a:p>
            <a:endParaRPr lang="en-US" sz="4400" dirty="0"/>
          </a:p>
        </p:txBody>
      </p:sp>
      <p:sp>
        <p:nvSpPr>
          <p:cNvPr id="19" name="Abstract Title">
            <a:extLst>
              <a:ext uri="{FF2B5EF4-FFF2-40B4-BE49-F238E27FC236}">
                <a16:creationId xmlns:a16="http://schemas.microsoft.com/office/drawing/2014/main" id="{2636F2FE-F698-5C42-D1CF-128A4FA614A0}"/>
              </a:ext>
            </a:extLst>
          </p:cNvPr>
          <p:cNvSpPr txBox="1">
            <a:spLocks/>
          </p:cNvSpPr>
          <p:nvPr/>
        </p:nvSpPr>
        <p:spPr>
          <a:xfrm>
            <a:off x="2246675" y="926350"/>
            <a:ext cx="28425048" cy="162356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2043523" rtl="0" eaLnBrk="1" latinLnBrk="0" hangingPunct="1">
              <a:spcBef>
                <a:spcPct val="0"/>
              </a:spcBef>
              <a:buNone/>
              <a:defRPr sz="977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b="1" dirty="0">
                <a:solidFill>
                  <a:schemeClr val="bg1"/>
                </a:solidFill>
              </a:rPr>
              <a:t>Place Your Abstract Poster Title Here. The Title Should Be the Same as What Was Submitted. Adjust Font Size for Title To Fit the Space.</a:t>
            </a:r>
          </a:p>
        </p:txBody>
      </p:sp>
    </p:spTree>
    <p:extLst>
      <p:ext uri="{BB962C8B-B14F-4D97-AF65-F5344CB8AC3E}">
        <p14:creationId xmlns:p14="http://schemas.microsoft.com/office/powerpoint/2010/main" val="30015518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act Info Background">
            <a:extLst>
              <a:ext uri="{FF2B5EF4-FFF2-40B4-BE49-F238E27FC236}">
                <a16:creationId xmlns:a16="http://schemas.microsoft.com/office/drawing/2014/main" id="{8F7941DC-26F7-182D-D7CB-84073ADBB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35972768"/>
            <a:ext cx="32918398" cy="42608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110"/>
          </a:p>
        </p:txBody>
      </p:sp>
      <p:pic>
        <p:nvPicPr>
          <p:cNvPr id="15" name="Border">
            <a:extLst>
              <a:ext uri="{FF2B5EF4-FFF2-40B4-BE49-F238E27FC236}">
                <a16:creationId xmlns:a16="http://schemas.microsoft.com/office/drawing/2014/main" id="{1B51979C-D7C3-07ED-F6CC-A81099CA7C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399500"/>
            <a:ext cx="32918400" cy="834100"/>
          </a:xfrm>
          <a:prstGeom prst="rect">
            <a:avLst/>
          </a:prstGeom>
        </p:spPr>
      </p:pic>
      <p:pic>
        <p:nvPicPr>
          <p:cNvPr id="110" name="Replace with Affiliation Logo">
            <a:extLst>
              <a:ext uri="{FF2B5EF4-FFF2-40B4-BE49-F238E27FC236}">
                <a16:creationId xmlns:a16="http://schemas.microsoft.com/office/drawing/2014/main" id="{E97185B4-0AC5-4C5B-5377-C846C4FDFE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09116" y="36614740"/>
            <a:ext cx="2287366" cy="2286000"/>
          </a:xfrm>
          <a:prstGeom prst="rect">
            <a:avLst/>
          </a:prstGeom>
        </p:spPr>
      </p:pic>
      <p:sp>
        <p:nvSpPr>
          <p:cNvPr id="28" name="Contact Info">
            <a:extLst>
              <a:ext uri="{FF2B5EF4-FFF2-40B4-BE49-F238E27FC236}">
                <a16:creationId xmlns:a16="http://schemas.microsoft.com/office/drawing/2014/main" id="{EC526FF0-E3F1-4DC8-ACA2-82D83BE78F1C}"/>
              </a:ext>
            </a:extLst>
          </p:cNvPr>
          <p:cNvSpPr txBox="1"/>
          <p:nvPr/>
        </p:nvSpPr>
        <p:spPr>
          <a:xfrm>
            <a:off x="5325035" y="38328424"/>
            <a:ext cx="25151000" cy="584775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CONTACT INFO: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First Name Last Name, Credentials 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sym typeface="Symbol" panose="05050102010706020507" pitchFamily="18" charset="2"/>
              </a:rPr>
              <a:t> 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Email</a:t>
            </a:r>
          </a:p>
        </p:txBody>
      </p:sp>
      <p:sp>
        <p:nvSpPr>
          <p:cNvPr id="43" name="Authors and Affiliations">
            <a:extLst>
              <a:ext uri="{FF2B5EF4-FFF2-40B4-BE49-F238E27FC236}">
                <a16:creationId xmlns:a16="http://schemas.microsoft.com/office/drawing/2014/main" id="{B51CB2B4-0A92-47F5-EB7D-105A71CDB8BB}"/>
              </a:ext>
            </a:extLst>
          </p:cNvPr>
          <p:cNvSpPr txBox="1"/>
          <p:nvPr/>
        </p:nvSpPr>
        <p:spPr>
          <a:xfrm>
            <a:off x="5325035" y="36506587"/>
            <a:ext cx="22932875" cy="1569660"/>
          </a:xfrm>
          <a:prstGeom prst="rect">
            <a:avLst/>
          </a:prstGeom>
          <a:noFill/>
        </p:spPr>
        <p:txBody>
          <a:bodyPr wrap="square" anchor="ctr"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Author 1 Last Name, First Name</a:t>
            </a:r>
            <a:r>
              <a:rPr lang="en-US" sz="3200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Author 2 Last Name, First Name</a:t>
            </a:r>
            <a:r>
              <a:rPr lang="en-US" sz="3200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Author 3 Last Name, First Name</a:t>
            </a:r>
            <a:r>
              <a:rPr lang="en-US" sz="3200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Author 4 Last Name, First Name</a:t>
            </a:r>
            <a:r>
              <a:rPr lang="en-US" sz="3200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</a:p>
          <a:p>
            <a:r>
              <a:rPr lang="en-US" sz="3200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Affiliation 1, </a:t>
            </a:r>
            <a:r>
              <a:rPr lang="en-US" sz="3200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Affiliation 2</a:t>
            </a:r>
          </a:p>
        </p:txBody>
      </p:sp>
      <p:pic>
        <p:nvPicPr>
          <p:cNvPr id="111" name="QR Code">
            <a:extLst>
              <a:ext uri="{FF2B5EF4-FFF2-40B4-BE49-F238E27FC236}">
                <a16:creationId xmlns:a16="http://schemas.microsoft.com/office/drawing/2014/main" id="{4CE8F5A2-AD33-4458-FFC2-7A8E35F807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5124" y="36600278"/>
            <a:ext cx="2313432" cy="2313432"/>
          </a:xfrm>
          <a:prstGeom prst="rect">
            <a:avLst/>
          </a:prstGeom>
        </p:spPr>
      </p:pic>
      <p:graphicFrame>
        <p:nvGraphicFramePr>
          <p:cNvPr id="12" name="Figure B">
            <a:extLst>
              <a:ext uri="{FF2B5EF4-FFF2-40B4-BE49-F238E27FC236}">
                <a16:creationId xmlns:a16="http://schemas.microsoft.com/office/drawing/2014/main" id="{2473A70B-126E-3A91-311E-986E7C2EC4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0590092"/>
              </p:ext>
            </p:extLst>
          </p:nvPr>
        </p:nvGraphicFramePr>
        <p:xfrm>
          <a:off x="17266019" y="29905414"/>
          <a:ext cx="12709508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9" name="Figure B Key Finding">
            <a:extLst>
              <a:ext uri="{FF2B5EF4-FFF2-40B4-BE49-F238E27FC236}">
                <a16:creationId xmlns:a16="http://schemas.microsoft.com/office/drawing/2014/main" id="{C41780E9-6C38-E385-8722-51EA085BE950}"/>
              </a:ext>
            </a:extLst>
          </p:cNvPr>
          <p:cNvSpPr txBox="1"/>
          <p:nvPr/>
        </p:nvSpPr>
        <p:spPr>
          <a:xfrm>
            <a:off x="17266019" y="28564965"/>
            <a:ext cx="127095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Takeaway point of figure goes here in plain language. </a:t>
            </a:r>
            <a:r>
              <a:rPr lang="en-US" sz="3000" b="1" dirty="0">
                <a:solidFill>
                  <a:schemeClr val="accent1"/>
                </a:solidFill>
              </a:rPr>
              <a:t>Series 1 scored highest 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across all 4 categories.</a:t>
            </a:r>
          </a:p>
        </p:txBody>
      </p:sp>
      <p:sp>
        <p:nvSpPr>
          <p:cNvPr id="11" name="Figure B Title">
            <a:extLst>
              <a:ext uri="{FF2B5EF4-FFF2-40B4-BE49-F238E27FC236}">
                <a16:creationId xmlns:a16="http://schemas.microsoft.com/office/drawing/2014/main" id="{A7B6817B-3520-00B1-C7B4-B7DCC482484B}"/>
              </a:ext>
            </a:extLst>
          </p:cNvPr>
          <p:cNvSpPr txBox="1"/>
          <p:nvPr/>
        </p:nvSpPr>
        <p:spPr>
          <a:xfrm>
            <a:off x="17266022" y="27723239"/>
            <a:ext cx="88212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Title of Figure B Goes Here</a:t>
            </a:r>
          </a:p>
        </p:txBody>
      </p:sp>
      <p:graphicFrame>
        <p:nvGraphicFramePr>
          <p:cNvPr id="7" name="Figure A">
            <a:extLst>
              <a:ext uri="{FF2B5EF4-FFF2-40B4-BE49-F238E27FC236}">
                <a16:creationId xmlns:a16="http://schemas.microsoft.com/office/drawing/2014/main" id="{D317B769-725E-2D77-A759-C6A86D84D6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1677658"/>
              </p:ext>
            </p:extLst>
          </p:nvPr>
        </p:nvGraphicFramePr>
        <p:xfrm>
          <a:off x="17331016" y="21516788"/>
          <a:ext cx="12709508" cy="5354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9" name="Figure A Key Finding">
            <a:extLst>
              <a:ext uri="{FF2B5EF4-FFF2-40B4-BE49-F238E27FC236}">
                <a16:creationId xmlns:a16="http://schemas.microsoft.com/office/drawing/2014/main" id="{FD831D0A-DC14-7D04-1179-324013C17F17}"/>
              </a:ext>
            </a:extLst>
          </p:cNvPr>
          <p:cNvSpPr txBox="1"/>
          <p:nvPr/>
        </p:nvSpPr>
        <p:spPr>
          <a:xfrm>
            <a:off x="17266022" y="20210627"/>
            <a:ext cx="127095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Takeaway point of figure goes here in plain language. </a:t>
            </a:r>
            <a:r>
              <a:rPr lang="en-US" sz="3000" b="1" dirty="0">
                <a:solidFill>
                  <a:schemeClr val="accent5"/>
                </a:solidFill>
              </a:rPr>
              <a:t>Series 3 increased 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from Year 1 to Year 4.</a:t>
            </a:r>
          </a:p>
        </p:txBody>
      </p:sp>
      <p:sp>
        <p:nvSpPr>
          <p:cNvPr id="60" name="Figure A Title">
            <a:extLst>
              <a:ext uri="{FF2B5EF4-FFF2-40B4-BE49-F238E27FC236}">
                <a16:creationId xmlns:a16="http://schemas.microsoft.com/office/drawing/2014/main" id="{B02035BD-12F4-1D52-9692-450B207719F5}"/>
              </a:ext>
            </a:extLst>
          </p:cNvPr>
          <p:cNvSpPr txBox="1"/>
          <p:nvPr/>
        </p:nvSpPr>
        <p:spPr>
          <a:xfrm>
            <a:off x="17266025" y="19368901"/>
            <a:ext cx="88212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Title of Figure A Goes Here</a:t>
            </a:r>
          </a:p>
        </p:txBody>
      </p:sp>
      <p:sp>
        <p:nvSpPr>
          <p:cNvPr id="10" name="Key Findings">
            <a:extLst>
              <a:ext uri="{FF2B5EF4-FFF2-40B4-BE49-F238E27FC236}">
                <a16:creationId xmlns:a16="http://schemas.microsoft.com/office/drawing/2014/main" id="{E74397DD-72AB-FDC1-1E6F-88B3FCE76A77}"/>
              </a:ext>
            </a:extLst>
          </p:cNvPr>
          <p:cNvSpPr txBox="1"/>
          <p:nvPr/>
        </p:nvSpPr>
        <p:spPr>
          <a:xfrm>
            <a:off x="17331016" y="18175829"/>
            <a:ext cx="392286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accent5"/>
                </a:solidFill>
              </a:rPr>
              <a:t>KEY</a:t>
            </a:r>
            <a:r>
              <a:rPr lang="en-US" sz="5000" b="1" dirty="0">
                <a:solidFill>
                  <a:srgbClr val="BF311A"/>
                </a:solidFill>
              </a:rPr>
              <a:t> </a:t>
            </a:r>
            <a:r>
              <a:rPr lang="en-US" sz="5000" b="1" dirty="0">
                <a:solidFill>
                  <a:schemeClr val="accent5"/>
                </a:solidFill>
              </a:rPr>
              <a:t>FINDINGS</a:t>
            </a:r>
          </a:p>
        </p:txBody>
      </p:sp>
      <p:sp>
        <p:nvSpPr>
          <p:cNvPr id="6" name="Shortened Abstract Content">
            <a:extLst>
              <a:ext uri="{FF2B5EF4-FFF2-40B4-BE49-F238E27FC236}">
                <a16:creationId xmlns:a16="http://schemas.microsoft.com/office/drawing/2014/main" id="{9428AA40-3F08-33B4-C260-55AF2215CE7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246675" y="18191115"/>
            <a:ext cx="13405698" cy="1596071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5000" b="1" dirty="0">
                <a:solidFill>
                  <a:schemeClr val="accent5"/>
                </a:solidFill>
              </a:rPr>
              <a:t>BACKGROUND</a:t>
            </a:r>
          </a:p>
          <a:p>
            <a:pPr marL="548640" indent="-548640">
              <a:spcBef>
                <a:spcPts val="1800"/>
              </a:spcBef>
              <a:buClr>
                <a:schemeClr val="tx1">
                  <a:lumMod val="85000"/>
                  <a:lumOff val="15000"/>
                </a:schemeClr>
              </a:buClr>
              <a:buFont typeface="Calibri" panose="020F0502020204030204" pitchFamily="34" charset="0"/>
              <a:buChar char="●"/>
            </a:pP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consectetur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sed do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eiusmod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tempor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incididunt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labore et dolore magna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aliqua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marL="548640" indent="-548640">
              <a:spcBef>
                <a:spcPts val="1800"/>
              </a:spcBef>
              <a:buClr>
                <a:schemeClr val="tx1">
                  <a:lumMod val="85000"/>
                  <a:lumOff val="15000"/>
                </a:schemeClr>
              </a:buClr>
              <a:buFont typeface="Calibri" panose="020F0502020204030204" pitchFamily="34" charset="0"/>
              <a:buChar char="●"/>
            </a:pP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Ut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enim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ad minim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veniam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nostrud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exercitation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ullamco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laboris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nisi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aliquip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ex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ea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commodo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consequat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marL="0" indent="0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endParaRPr lang="en-US" sz="3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endParaRPr lang="en-US" sz="3300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5000" b="1" dirty="0">
                <a:solidFill>
                  <a:schemeClr val="accent5"/>
                </a:solidFill>
              </a:rPr>
              <a:t>OBJECTIVE</a:t>
            </a:r>
          </a:p>
          <a:p>
            <a:pPr marL="0" indent="0">
              <a:spcBef>
                <a:spcPts val="0"/>
              </a:spcBef>
              <a:buClr>
                <a:srgbClr val="105EAB"/>
              </a:buClr>
              <a:buNone/>
              <a:defRPr/>
            </a:pP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Lorem ipsum dolor sit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amet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,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consectetur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adipiscing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elit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, sed do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eiusmod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tempor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incididunt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ut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labore et dolore magna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aliqua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. Ut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enim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ad minim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veniam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,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quis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nostrud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exercitation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ullamco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laboris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nisi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ut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aliquip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ex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ea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commodo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consequat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. </a:t>
            </a:r>
          </a:p>
          <a:p>
            <a:pPr marL="0" indent="0">
              <a:spcBef>
                <a:spcPts val="0"/>
              </a:spcBef>
              <a:buClr>
                <a:srgbClr val="105EAB"/>
              </a:buClr>
              <a:buNone/>
              <a:defRPr/>
            </a:pPr>
            <a:endParaRPr lang="en-US" sz="30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/>
            </a:endParaRPr>
          </a:p>
          <a:p>
            <a:pPr marL="0" indent="0">
              <a:spcBef>
                <a:spcPts val="0"/>
              </a:spcBef>
              <a:buClr>
                <a:srgbClr val="105EAB"/>
              </a:buClr>
              <a:buNone/>
              <a:defRPr/>
            </a:pPr>
            <a:endParaRPr lang="en-US" sz="3000" b="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/>
            </a:endParaRPr>
          </a:p>
          <a:p>
            <a:pPr marL="0" indent="0">
              <a:spcBef>
                <a:spcPts val="0"/>
              </a:spcBef>
              <a:buClr>
                <a:srgbClr val="105EAB"/>
              </a:buClr>
              <a:buNone/>
              <a:defRPr/>
            </a:pPr>
            <a:r>
              <a:rPr lang="en-US" sz="5000" b="1" dirty="0">
                <a:solidFill>
                  <a:schemeClr val="accent5"/>
                </a:solidFill>
              </a:rPr>
              <a:t>METHODS</a:t>
            </a:r>
          </a:p>
          <a:p>
            <a:pPr marL="0" indent="0">
              <a:spcBef>
                <a:spcPts val="0"/>
              </a:spcBef>
              <a:buClr>
                <a:srgbClr val="105EAB"/>
              </a:buClr>
              <a:buNone/>
            </a:pP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consectetur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sed do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eiusmod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tempor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incididunt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labore et dolore magna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aliqua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Ut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enim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ad minim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veniam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nostrud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exercitation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ullamco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laboris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nisi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aliquip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ex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ea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commodo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consequat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marL="548640" indent="-548640">
              <a:spcBef>
                <a:spcPts val="1800"/>
              </a:spcBef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rabicPeriod"/>
            </a:pP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Duis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aute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irure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dolor in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reprehenderit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voluptate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velit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esse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cillum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dolore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fugiat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pariatur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marL="548640" indent="-548640">
              <a:spcBef>
                <a:spcPts val="1800"/>
              </a:spcBef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rabicPeriod"/>
            </a:pP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Excepteur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sint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occaecat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cupidatat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non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proident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sunt in culpa qui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officia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deserunt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mollit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anim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laborum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548640" indent="-548640">
              <a:spcBef>
                <a:spcPts val="1800"/>
              </a:spcBef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rabicPeriod"/>
            </a:pP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Aptent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augue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turpis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curae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volutpat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massa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Sociosqu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hendrerit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commodo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augue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nascetur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laoreet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luctus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justo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mus. Per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netus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at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cras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tempus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sodales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purus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justo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Id dictum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elementum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at tempus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potenti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Erat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odio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porta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finibus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vestibulum ligula. </a:t>
            </a:r>
          </a:p>
          <a:p>
            <a:pPr marL="0" indent="0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endParaRPr lang="en-US" sz="3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endParaRPr lang="en-US" sz="3000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spcBef>
                <a:spcPts val="0"/>
              </a:spcBef>
              <a:buClr>
                <a:srgbClr val="105EAB"/>
              </a:buClr>
              <a:buNone/>
              <a:defRPr/>
            </a:pPr>
            <a:r>
              <a:rPr lang="en-US" sz="5000" b="1" dirty="0">
                <a:solidFill>
                  <a:schemeClr val="accent5"/>
                </a:solidFill>
              </a:rPr>
              <a:t>LIMITATIONS</a:t>
            </a:r>
          </a:p>
          <a:p>
            <a:pPr marL="0" indent="0">
              <a:spcBef>
                <a:spcPts val="0"/>
              </a:spcBef>
              <a:buClr>
                <a:srgbClr val="105EAB"/>
              </a:buClr>
              <a:buNone/>
              <a:defRPr/>
            </a:pP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Lorem ipsum dolor sit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amet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,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consectetur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adipiscing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elit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, sed do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eiusmod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tempor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incididunt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ut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labore et dolore magna </a:t>
            </a:r>
            <a:r>
              <a:rPr lang="en-US" sz="30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aliqua</a:t>
            </a:r>
            <a:r>
              <a:rPr lang="en-US" sz="3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. </a:t>
            </a:r>
          </a:p>
        </p:txBody>
      </p:sp>
      <p:sp>
        <p:nvSpPr>
          <p:cNvPr id="64" name="Abstract Title">
            <a:extLst>
              <a:ext uri="{FF2B5EF4-FFF2-40B4-BE49-F238E27FC236}">
                <a16:creationId xmlns:a16="http://schemas.microsoft.com/office/drawing/2014/main" id="{F53C4C10-609B-4B62-85E7-F70E4830664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46675" y="14688800"/>
            <a:ext cx="28229360" cy="300072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/>
            <a:r>
              <a:rPr lang="en-US" sz="7200" b="1" dirty="0">
                <a:solidFill>
                  <a:schemeClr val="accent5"/>
                </a:solidFill>
              </a:rPr>
              <a:t>Place Your Abstract Poster Title Here. The Title Should Be the Same as What Was Submitted. </a:t>
            </a:r>
            <a:endParaRPr lang="en-US" sz="4800" b="1" dirty="0">
              <a:solidFill>
                <a:schemeClr val="accent5"/>
              </a:solidFill>
            </a:endParaRPr>
          </a:p>
        </p:txBody>
      </p:sp>
      <p:sp>
        <p:nvSpPr>
          <p:cNvPr id="2" name="Main Finding Background">
            <a:extLst>
              <a:ext uri="{FF2B5EF4-FFF2-40B4-BE49-F238E27FC236}">
                <a16:creationId xmlns:a16="http://schemas.microsoft.com/office/drawing/2014/main" id="{D220C3AC-F3A7-CB57-47B4-A29D82FC4DC5}"/>
              </a:ext>
            </a:extLst>
          </p:cNvPr>
          <p:cNvSpPr>
            <a:spLocks/>
          </p:cNvSpPr>
          <p:nvPr/>
        </p:nvSpPr>
        <p:spPr>
          <a:xfrm>
            <a:off x="0" y="0"/>
            <a:ext cx="32918400" cy="13671881"/>
          </a:xfrm>
          <a:prstGeom prst="rect">
            <a:avLst/>
          </a:prstGeom>
          <a:gradFill flip="none" rotWithShape="1">
            <a:gsLst>
              <a:gs pos="31000">
                <a:schemeClr val="accent5"/>
              </a:gs>
              <a:gs pos="100000">
                <a:schemeClr val="accent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Main Finding">
            <a:extLst>
              <a:ext uri="{FF2B5EF4-FFF2-40B4-BE49-F238E27FC236}">
                <a16:creationId xmlns:a16="http://schemas.microsoft.com/office/drawing/2014/main" id="{17A4A023-BD3B-FB8F-3A16-FC457FAA1989}"/>
              </a:ext>
            </a:extLst>
          </p:cNvPr>
          <p:cNvSpPr txBox="1">
            <a:spLocks/>
          </p:cNvSpPr>
          <p:nvPr/>
        </p:nvSpPr>
        <p:spPr>
          <a:xfrm>
            <a:off x="2246675" y="1205641"/>
            <a:ext cx="28425048" cy="11378612"/>
          </a:xfrm>
          <a:prstGeom prst="rect">
            <a:avLst/>
          </a:prstGeom>
        </p:spPr>
        <p:txBody>
          <a:bodyPr anchor="ctr"/>
          <a:lstStyle>
            <a:lvl1pPr algn="l" defTabSz="2043523" rtl="0" eaLnBrk="1" latinLnBrk="0" hangingPunct="1">
              <a:spcBef>
                <a:spcPct val="0"/>
              </a:spcBef>
              <a:buNone/>
              <a:defRPr sz="7823" b="1" kern="1200">
                <a:solidFill>
                  <a:schemeClr val="bg2"/>
                </a:solidFill>
                <a:latin typeface="Aptos" panose="020B0004020202020204" pitchFamily="34" charset="0"/>
                <a:ea typeface="+mj-ea"/>
                <a:cs typeface="+mj-cs"/>
              </a:defRPr>
            </a:lvl1pPr>
          </a:lstStyle>
          <a:p>
            <a:r>
              <a:rPr lang="en-US" sz="13000" b="0" dirty="0"/>
              <a:t>Place the main finding of your research here </a:t>
            </a:r>
            <a:r>
              <a:rPr lang="en-US" sz="13000" dirty="0"/>
              <a:t>using plain language</a:t>
            </a:r>
            <a:r>
              <a:rPr lang="en-US" sz="13000" b="0" dirty="0"/>
              <a:t>. Emphasize the </a:t>
            </a:r>
            <a:r>
              <a:rPr lang="en-US" sz="13000" dirty="0"/>
              <a:t>important words. </a:t>
            </a:r>
            <a:r>
              <a:rPr lang="en-US" sz="13000" b="0" dirty="0"/>
              <a:t>Set the font to be as large as possible.</a:t>
            </a:r>
          </a:p>
        </p:txBody>
      </p:sp>
    </p:spTree>
    <p:extLst>
      <p:ext uri="{BB962C8B-B14F-4D97-AF65-F5344CB8AC3E}">
        <p14:creationId xmlns:p14="http://schemas.microsoft.com/office/powerpoint/2010/main" val="123998768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act Info Background">
            <a:extLst>
              <a:ext uri="{FF2B5EF4-FFF2-40B4-BE49-F238E27FC236}">
                <a16:creationId xmlns:a16="http://schemas.microsoft.com/office/drawing/2014/main" id="{8F7941DC-26F7-182D-D7CB-84073ADBB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37867554"/>
            <a:ext cx="32918398" cy="23660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110"/>
          </a:p>
        </p:txBody>
      </p:sp>
      <p:pic>
        <p:nvPicPr>
          <p:cNvPr id="15" name="Border">
            <a:extLst>
              <a:ext uri="{FF2B5EF4-FFF2-40B4-BE49-F238E27FC236}">
                <a16:creationId xmlns:a16="http://schemas.microsoft.com/office/drawing/2014/main" id="{1B51979C-D7C3-07ED-F6CC-A81099CA7C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399500"/>
            <a:ext cx="32918400" cy="834100"/>
          </a:xfrm>
          <a:prstGeom prst="rect">
            <a:avLst/>
          </a:prstGeom>
        </p:spPr>
      </p:pic>
      <p:pic>
        <p:nvPicPr>
          <p:cNvPr id="110" name="Replace with Affiliation Logo">
            <a:extLst>
              <a:ext uri="{FF2B5EF4-FFF2-40B4-BE49-F238E27FC236}">
                <a16:creationId xmlns:a16="http://schemas.microsoft.com/office/drawing/2014/main" id="{E97185B4-0AC5-4C5B-5377-C846C4FDFE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09116" y="36614740"/>
            <a:ext cx="2287366" cy="2286000"/>
          </a:xfrm>
          <a:prstGeom prst="rect">
            <a:avLst/>
          </a:prstGeom>
        </p:spPr>
      </p:pic>
      <p:sp>
        <p:nvSpPr>
          <p:cNvPr id="28" name="Contact Info">
            <a:extLst>
              <a:ext uri="{FF2B5EF4-FFF2-40B4-BE49-F238E27FC236}">
                <a16:creationId xmlns:a16="http://schemas.microsoft.com/office/drawing/2014/main" id="{EC526FF0-E3F1-4DC8-ACA2-82D83BE78F1C}"/>
              </a:ext>
            </a:extLst>
          </p:cNvPr>
          <p:cNvSpPr txBox="1"/>
          <p:nvPr/>
        </p:nvSpPr>
        <p:spPr>
          <a:xfrm>
            <a:off x="5325035" y="38328424"/>
            <a:ext cx="25151000" cy="584775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CONTACT INFO: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First Name Last Name, Credentials 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sym typeface="Symbol" panose="05050102010706020507" pitchFamily="18" charset="2"/>
              </a:rPr>
              <a:t> 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Email</a:t>
            </a:r>
          </a:p>
        </p:txBody>
      </p:sp>
      <p:sp>
        <p:nvSpPr>
          <p:cNvPr id="43" name="Authors and Affiliations">
            <a:extLst>
              <a:ext uri="{FF2B5EF4-FFF2-40B4-BE49-F238E27FC236}">
                <a16:creationId xmlns:a16="http://schemas.microsoft.com/office/drawing/2014/main" id="{B51CB2B4-0A92-47F5-EB7D-105A71CDB8BB}"/>
              </a:ext>
            </a:extLst>
          </p:cNvPr>
          <p:cNvSpPr txBox="1"/>
          <p:nvPr/>
        </p:nvSpPr>
        <p:spPr>
          <a:xfrm>
            <a:off x="2246675" y="17193358"/>
            <a:ext cx="28229360" cy="1569660"/>
          </a:xfrm>
          <a:prstGeom prst="rect">
            <a:avLst/>
          </a:prstGeom>
          <a:noFill/>
        </p:spPr>
        <p:txBody>
          <a:bodyPr wrap="square" anchor="ctr"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Author 1 Last Name, First Name</a:t>
            </a:r>
            <a:r>
              <a:rPr lang="en-US" sz="3200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Author 2 Last Name, First Name</a:t>
            </a:r>
            <a:r>
              <a:rPr lang="en-US" sz="3200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Author 3 Last Name, First Name</a:t>
            </a:r>
            <a:r>
              <a:rPr lang="en-US" sz="3200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Author 4 Last Name, First Name</a:t>
            </a:r>
            <a:r>
              <a:rPr lang="en-US" sz="3200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</a:p>
          <a:p>
            <a:r>
              <a:rPr lang="en-US" sz="3200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Affiliation 1, </a:t>
            </a:r>
            <a:r>
              <a:rPr lang="en-US" sz="3200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Affiliation 2</a:t>
            </a:r>
          </a:p>
        </p:txBody>
      </p:sp>
      <p:pic>
        <p:nvPicPr>
          <p:cNvPr id="69" name="QR Code">
            <a:extLst>
              <a:ext uri="{FF2B5EF4-FFF2-40B4-BE49-F238E27FC236}">
                <a16:creationId xmlns:a16="http://schemas.microsoft.com/office/drawing/2014/main" id="{7914F158-38E3-30FB-544A-8D0076B2F2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5124" y="36600278"/>
            <a:ext cx="2313432" cy="2313432"/>
          </a:xfrm>
          <a:prstGeom prst="rect">
            <a:avLst/>
          </a:prstGeom>
        </p:spPr>
      </p:pic>
      <p:sp>
        <p:nvSpPr>
          <p:cNvPr id="16" name="Limitations">
            <a:extLst>
              <a:ext uri="{FF2B5EF4-FFF2-40B4-BE49-F238E27FC236}">
                <a16:creationId xmlns:a16="http://schemas.microsoft.com/office/drawing/2014/main" id="{B2B7D2B4-62F5-116E-5D06-7EDD6FBA2942}"/>
              </a:ext>
            </a:extLst>
          </p:cNvPr>
          <p:cNvSpPr txBox="1">
            <a:spLocks/>
          </p:cNvSpPr>
          <p:nvPr/>
        </p:nvSpPr>
        <p:spPr>
          <a:xfrm>
            <a:off x="2338304" y="34121117"/>
            <a:ext cx="28241792" cy="2522727"/>
          </a:xfrm>
          <a:prstGeom prst="rect">
            <a:avLst/>
          </a:prstGeom>
        </p:spPr>
        <p:txBody>
          <a:bodyPr/>
          <a:lstStyle>
            <a:lvl1pPr marL="766323" indent="-766323" algn="l" defTabSz="20435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60363" indent="-638603" algn="l" defTabSz="204352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61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54403" indent="-510882" algn="l" defTabSz="20435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76165" indent="-510882" algn="l" defTabSz="204352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45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597929" indent="-510882" algn="l" defTabSz="204352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45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619690" indent="-510882" algn="l" defTabSz="20435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5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641452" indent="-510882" algn="l" defTabSz="20435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5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63214" indent="-510882" algn="l" defTabSz="20435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5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84976" indent="-510882" algn="l" defTabSz="20435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5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rgbClr val="105EAB"/>
              </a:buClr>
              <a:buFont typeface="Arial" pitchFamily="34" charset="0"/>
              <a:buNone/>
              <a:defRPr/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Limitations</a:t>
            </a:r>
          </a:p>
          <a:p>
            <a:pPr marL="0" indent="0">
              <a:spcBef>
                <a:spcPts val="0"/>
              </a:spcBef>
              <a:buClr>
                <a:srgbClr val="105EAB"/>
              </a:buClr>
              <a:buFont typeface="Arial" pitchFamily="34" charset="0"/>
              <a:buNone/>
              <a:defRPr/>
            </a:pP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Lorem ipsum dolor sit </a:t>
            </a:r>
            <a:r>
              <a:rPr lang="en-US" sz="3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amet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, </a:t>
            </a:r>
            <a:r>
              <a:rPr lang="en-US" sz="3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consectetur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adipiscing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elit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, sed do </a:t>
            </a:r>
            <a:r>
              <a:rPr lang="en-US" sz="3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eiusmod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tempor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incididunt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en-US" sz="3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ut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labore et dolore magna </a:t>
            </a:r>
            <a:r>
              <a:rPr lang="en-US" sz="3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aliqua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. </a:t>
            </a:r>
          </a:p>
        </p:txBody>
      </p:sp>
      <p:pic>
        <p:nvPicPr>
          <p:cNvPr id="80" name="Prcoess Image">
            <a:extLst>
              <a:ext uri="{FF2B5EF4-FFF2-40B4-BE49-F238E27FC236}">
                <a16:creationId xmlns:a16="http://schemas.microsoft.com/office/drawing/2014/main" id="{C6BF972A-34C5-014F-D855-628E8A614F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411120" y="31308187"/>
            <a:ext cx="8419306" cy="1066892"/>
          </a:xfrm>
          <a:prstGeom prst="rect">
            <a:avLst/>
          </a:prstGeom>
        </p:spPr>
      </p:pic>
      <p:pic>
        <p:nvPicPr>
          <p:cNvPr id="82" name="Survey Icon">
            <a:extLst>
              <a:ext uri="{FF2B5EF4-FFF2-40B4-BE49-F238E27FC236}">
                <a16:creationId xmlns:a16="http://schemas.microsoft.com/office/drawing/2014/main" id="{63B89387-C713-ABDD-945A-67728C1AE6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7354" y="31250131"/>
            <a:ext cx="1359526" cy="1481456"/>
          </a:xfrm>
          <a:prstGeom prst="rect">
            <a:avLst/>
          </a:prstGeom>
        </p:spPr>
      </p:pic>
      <p:pic>
        <p:nvPicPr>
          <p:cNvPr id="67" name="Arrow Icon">
            <a:extLst>
              <a:ext uri="{FF2B5EF4-FFF2-40B4-BE49-F238E27FC236}">
                <a16:creationId xmlns:a16="http://schemas.microsoft.com/office/drawing/2014/main" id="{B6D715E8-DC2F-2180-0344-E250E1D7A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976229" y="31466218"/>
            <a:ext cx="914400" cy="914400"/>
          </a:xfrm>
          <a:prstGeom prst="rect">
            <a:avLst/>
          </a:prstGeom>
        </p:spPr>
      </p:pic>
      <p:sp>
        <p:nvSpPr>
          <p:cNvPr id="66" name="Sample Size">
            <a:extLst>
              <a:ext uri="{FF2B5EF4-FFF2-40B4-BE49-F238E27FC236}">
                <a16:creationId xmlns:a16="http://schemas.microsoft.com/office/drawing/2014/main" id="{F31C14DA-D1EB-234A-DC15-531AC1F20F1A}"/>
              </a:ext>
            </a:extLst>
          </p:cNvPr>
          <p:cNvSpPr txBox="1">
            <a:spLocks/>
          </p:cNvSpPr>
          <p:nvPr/>
        </p:nvSpPr>
        <p:spPr>
          <a:xfrm>
            <a:off x="4701862" y="31308187"/>
            <a:ext cx="3442658" cy="1225938"/>
          </a:xfrm>
          <a:prstGeom prst="rect">
            <a:avLst/>
          </a:prstGeom>
        </p:spPr>
        <p:txBody>
          <a:bodyPr/>
          <a:lstStyle>
            <a:lvl1pPr marL="766323" indent="-766323" algn="l" defTabSz="20435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60363" indent="-638603" algn="l" defTabSz="204352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61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54403" indent="-510882" algn="l" defTabSz="20435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76165" indent="-510882" algn="l" defTabSz="204352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45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597929" indent="-510882" algn="l" defTabSz="204352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45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619690" indent="-510882" algn="l" defTabSz="20435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5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641452" indent="-510882" algn="l" defTabSz="20435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5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63214" indent="-510882" algn="l" defTabSz="20435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5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84976" indent="-510882" algn="l" defTabSz="20435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5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rgbClr val="105EAB"/>
              </a:buClr>
              <a:buFont typeface="Arial" pitchFamily="34" charset="0"/>
              <a:buNone/>
              <a:defRPr/>
            </a:pPr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n=XX</a:t>
            </a:r>
          </a:p>
          <a:p>
            <a:pPr marL="0" indent="0">
              <a:spcBef>
                <a:spcPts val="0"/>
              </a:spcBef>
              <a:buClr>
                <a:srgbClr val="105EAB"/>
              </a:buClr>
              <a:buFont typeface="Arial" pitchFamily="34" charset="0"/>
              <a:buNone/>
              <a:defRPr/>
            </a:pP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Population</a:t>
            </a:r>
          </a:p>
        </p:txBody>
      </p:sp>
      <p:grpSp>
        <p:nvGrpSpPr>
          <p:cNvPr id="30" name="Method Boxes">
            <a:extLst>
              <a:ext uri="{FF2B5EF4-FFF2-40B4-BE49-F238E27FC236}">
                <a16:creationId xmlns:a16="http://schemas.microsoft.com/office/drawing/2014/main" id="{2E95604A-EAB7-86C4-AA37-AEB746DDCB4F}"/>
              </a:ext>
            </a:extLst>
          </p:cNvPr>
          <p:cNvGrpSpPr/>
          <p:nvPr/>
        </p:nvGrpSpPr>
        <p:grpSpPr>
          <a:xfrm>
            <a:off x="2234243" y="29635810"/>
            <a:ext cx="28339637" cy="3562851"/>
            <a:chOff x="2234243" y="29333254"/>
            <a:chExt cx="24142870" cy="3562851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B3FF8FCB-6A45-1C6F-5FB3-9BF8D47356D4}"/>
                </a:ext>
              </a:extLst>
            </p:cNvPr>
            <p:cNvSpPr/>
            <p:nvPr/>
          </p:nvSpPr>
          <p:spPr>
            <a:xfrm>
              <a:off x="2234243" y="29333254"/>
              <a:ext cx="11891165" cy="3562851"/>
            </a:xfrm>
            <a:prstGeom prst="roundRect">
              <a:avLst>
                <a:gd name="adj" fmla="val 4825"/>
              </a:avLst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7CB93434-242D-1651-30BC-7E0B7B382098}"/>
                </a:ext>
              </a:extLst>
            </p:cNvPr>
            <p:cNvSpPr/>
            <p:nvPr/>
          </p:nvSpPr>
          <p:spPr>
            <a:xfrm>
              <a:off x="14485948" y="29333254"/>
              <a:ext cx="11891165" cy="3562851"/>
            </a:xfrm>
            <a:prstGeom prst="roundRect">
              <a:avLst>
                <a:gd name="adj" fmla="val 4825"/>
              </a:avLst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Method Step 2 Text">
            <a:extLst>
              <a:ext uri="{FF2B5EF4-FFF2-40B4-BE49-F238E27FC236}">
                <a16:creationId xmlns:a16="http://schemas.microsoft.com/office/drawing/2014/main" id="{92A3E3A7-6056-B3AB-7DD3-D8A984C1064E}"/>
              </a:ext>
            </a:extLst>
          </p:cNvPr>
          <p:cNvSpPr txBox="1"/>
          <p:nvPr/>
        </p:nvSpPr>
        <p:spPr>
          <a:xfrm>
            <a:off x="17219091" y="29859819"/>
            <a:ext cx="132943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Consider a mix of text and graphics to describe your methods</a:t>
            </a:r>
          </a:p>
        </p:txBody>
      </p:sp>
      <p:sp>
        <p:nvSpPr>
          <p:cNvPr id="44" name="Method Step 1 Text">
            <a:extLst>
              <a:ext uri="{FF2B5EF4-FFF2-40B4-BE49-F238E27FC236}">
                <a16:creationId xmlns:a16="http://schemas.microsoft.com/office/drawing/2014/main" id="{73981452-4B79-4966-CA69-CEB97BA4A9AB}"/>
              </a:ext>
            </a:extLst>
          </p:cNvPr>
          <p:cNvSpPr txBox="1"/>
          <p:nvPr/>
        </p:nvSpPr>
        <p:spPr>
          <a:xfrm>
            <a:off x="2639059" y="29862055"/>
            <a:ext cx="128538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Consider highlighting the type of research method as part of your methods heading text as illustrated above. Consider a mix of text and graphics.</a:t>
            </a:r>
          </a:p>
        </p:txBody>
      </p:sp>
      <p:sp>
        <p:nvSpPr>
          <p:cNvPr id="65" name="Method Step 1 Descriptive Text">
            <a:extLst>
              <a:ext uri="{FF2B5EF4-FFF2-40B4-BE49-F238E27FC236}">
                <a16:creationId xmlns:a16="http://schemas.microsoft.com/office/drawing/2014/main" id="{BB39BAE3-6FB5-7103-D4AC-5D3A52206270}"/>
              </a:ext>
            </a:extLst>
          </p:cNvPr>
          <p:cNvSpPr txBox="1"/>
          <p:nvPr/>
        </p:nvSpPr>
        <p:spPr>
          <a:xfrm>
            <a:off x="9896791" y="31182492"/>
            <a:ext cx="36715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Data Collection</a:t>
            </a:r>
          </a:p>
          <a:p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Research Survey</a:t>
            </a:r>
          </a:p>
          <a:p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3x per day for 4 weeks</a:t>
            </a:r>
          </a:p>
        </p:txBody>
      </p:sp>
      <p:sp>
        <p:nvSpPr>
          <p:cNvPr id="13" name="Method Type 3">
            <a:extLst>
              <a:ext uri="{FF2B5EF4-FFF2-40B4-BE49-F238E27FC236}">
                <a16:creationId xmlns:a16="http://schemas.microsoft.com/office/drawing/2014/main" id="{BDC117B3-B384-13B7-7C19-D139906C904C}"/>
              </a:ext>
            </a:extLst>
          </p:cNvPr>
          <p:cNvSpPr/>
          <p:nvPr/>
        </p:nvSpPr>
        <p:spPr>
          <a:xfrm>
            <a:off x="14020801" y="28133955"/>
            <a:ext cx="7734299" cy="780631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Replace with Your Methods</a:t>
            </a:r>
          </a:p>
        </p:txBody>
      </p:sp>
      <p:sp>
        <p:nvSpPr>
          <p:cNvPr id="8" name="Method Type 2">
            <a:extLst>
              <a:ext uri="{FF2B5EF4-FFF2-40B4-BE49-F238E27FC236}">
                <a16:creationId xmlns:a16="http://schemas.microsoft.com/office/drawing/2014/main" id="{2E3D62A2-827E-86C4-BE97-FC8D6EC62C95}"/>
              </a:ext>
            </a:extLst>
          </p:cNvPr>
          <p:cNvSpPr/>
          <p:nvPr/>
        </p:nvSpPr>
        <p:spPr>
          <a:xfrm>
            <a:off x="8896351" y="28133955"/>
            <a:ext cx="4705349" cy="780631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Mixed Methods</a:t>
            </a:r>
          </a:p>
        </p:txBody>
      </p:sp>
      <p:sp>
        <p:nvSpPr>
          <p:cNvPr id="4" name="Method Type 1">
            <a:extLst>
              <a:ext uri="{FF2B5EF4-FFF2-40B4-BE49-F238E27FC236}">
                <a16:creationId xmlns:a16="http://schemas.microsoft.com/office/drawing/2014/main" id="{5EB30AA4-F33E-3BD3-507B-DDBC39758219}"/>
              </a:ext>
            </a:extLst>
          </p:cNvPr>
          <p:cNvSpPr/>
          <p:nvPr/>
        </p:nvSpPr>
        <p:spPr>
          <a:xfrm>
            <a:off x="5676901" y="28133955"/>
            <a:ext cx="2800349" cy="78063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Survey</a:t>
            </a:r>
          </a:p>
        </p:txBody>
      </p:sp>
      <p:sp>
        <p:nvSpPr>
          <p:cNvPr id="6" name="Methods">
            <a:extLst>
              <a:ext uri="{FF2B5EF4-FFF2-40B4-BE49-F238E27FC236}">
                <a16:creationId xmlns:a16="http://schemas.microsoft.com/office/drawing/2014/main" id="{9428AA40-3F08-33B4-C260-55AF2215CE7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234243" y="28026142"/>
            <a:ext cx="3442658" cy="1225938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>
                <a:srgbClr val="105EAB"/>
              </a:buClr>
              <a:buNone/>
              <a:defRPr/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Methods</a:t>
            </a:r>
            <a:endParaRPr lang="en-US" sz="5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12" name="Figure 2">
            <a:extLst>
              <a:ext uri="{FF2B5EF4-FFF2-40B4-BE49-F238E27FC236}">
                <a16:creationId xmlns:a16="http://schemas.microsoft.com/office/drawing/2014/main" id="{2473A70B-126E-3A91-311E-986E7C2EC4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5171662"/>
              </p:ext>
            </p:extLst>
          </p:nvPr>
        </p:nvGraphicFramePr>
        <p:xfrm>
          <a:off x="17266019" y="21978605"/>
          <a:ext cx="12709508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9" name="Result 2 Key Finding">
            <a:extLst>
              <a:ext uri="{FF2B5EF4-FFF2-40B4-BE49-F238E27FC236}">
                <a16:creationId xmlns:a16="http://schemas.microsoft.com/office/drawing/2014/main" id="{C41780E9-6C38-E385-8722-51EA085BE950}"/>
              </a:ext>
            </a:extLst>
          </p:cNvPr>
          <p:cNvSpPr txBox="1"/>
          <p:nvPr/>
        </p:nvSpPr>
        <p:spPr>
          <a:xfrm>
            <a:off x="17266019" y="20533347"/>
            <a:ext cx="127095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Takeaway point of figure goes here in plain language. </a:t>
            </a:r>
            <a:r>
              <a:rPr lang="en-US" sz="3000" b="1" dirty="0">
                <a:solidFill>
                  <a:schemeClr val="accent1"/>
                </a:solidFill>
              </a:rPr>
              <a:t>Series 1 scored highest 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across all 4 categories.</a:t>
            </a:r>
          </a:p>
        </p:txBody>
      </p:sp>
      <p:sp>
        <p:nvSpPr>
          <p:cNvPr id="3" name="Result 2">
            <a:extLst>
              <a:ext uri="{FF2B5EF4-FFF2-40B4-BE49-F238E27FC236}">
                <a16:creationId xmlns:a16="http://schemas.microsoft.com/office/drawing/2014/main" id="{8B3684D0-73A1-C867-7A5C-064D7D034720}"/>
              </a:ext>
            </a:extLst>
          </p:cNvPr>
          <p:cNvSpPr txBox="1"/>
          <p:nvPr/>
        </p:nvSpPr>
        <p:spPr>
          <a:xfrm>
            <a:off x="17266019" y="19476395"/>
            <a:ext cx="121306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Result 2: Title Goes Here</a:t>
            </a:r>
          </a:p>
        </p:txBody>
      </p:sp>
      <p:graphicFrame>
        <p:nvGraphicFramePr>
          <p:cNvPr id="7" name="Figure 1">
            <a:extLst>
              <a:ext uri="{FF2B5EF4-FFF2-40B4-BE49-F238E27FC236}">
                <a16:creationId xmlns:a16="http://schemas.microsoft.com/office/drawing/2014/main" id="{D317B769-725E-2D77-A759-C6A86D84D6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6044691"/>
              </p:ext>
            </p:extLst>
          </p:nvPr>
        </p:nvGraphicFramePr>
        <p:xfrm>
          <a:off x="2299237" y="21839508"/>
          <a:ext cx="12709508" cy="5354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59" name="Result 1 Key Finding">
            <a:extLst>
              <a:ext uri="{FF2B5EF4-FFF2-40B4-BE49-F238E27FC236}">
                <a16:creationId xmlns:a16="http://schemas.microsoft.com/office/drawing/2014/main" id="{FD831D0A-DC14-7D04-1179-324013C17F17}"/>
              </a:ext>
            </a:extLst>
          </p:cNvPr>
          <p:cNvSpPr txBox="1"/>
          <p:nvPr/>
        </p:nvSpPr>
        <p:spPr>
          <a:xfrm>
            <a:off x="2234243" y="20533347"/>
            <a:ext cx="127095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Takeaway point of figure goes here in plain language. </a:t>
            </a:r>
            <a:r>
              <a:rPr lang="en-US" sz="3000" b="1" dirty="0">
                <a:solidFill>
                  <a:schemeClr val="accent5"/>
                </a:solidFill>
              </a:rPr>
              <a:t>Series 3 increased 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from Year 1 to Year 4.</a:t>
            </a:r>
          </a:p>
        </p:txBody>
      </p:sp>
      <p:sp>
        <p:nvSpPr>
          <p:cNvPr id="10" name="Result 1">
            <a:extLst>
              <a:ext uri="{FF2B5EF4-FFF2-40B4-BE49-F238E27FC236}">
                <a16:creationId xmlns:a16="http://schemas.microsoft.com/office/drawing/2014/main" id="{E74397DD-72AB-FDC1-1E6F-88B3FCE76A77}"/>
              </a:ext>
            </a:extLst>
          </p:cNvPr>
          <p:cNvSpPr txBox="1"/>
          <p:nvPr/>
        </p:nvSpPr>
        <p:spPr>
          <a:xfrm>
            <a:off x="2234243" y="19486419"/>
            <a:ext cx="121306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Result 1: Title Goes Here</a:t>
            </a:r>
          </a:p>
        </p:txBody>
      </p:sp>
      <p:sp>
        <p:nvSpPr>
          <p:cNvPr id="64" name="Abstract Title">
            <a:extLst>
              <a:ext uri="{FF2B5EF4-FFF2-40B4-BE49-F238E27FC236}">
                <a16:creationId xmlns:a16="http://schemas.microsoft.com/office/drawing/2014/main" id="{F53C4C10-609B-4B62-85E7-F70E4830664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46675" y="14688800"/>
            <a:ext cx="28229360" cy="300072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/>
            <a:r>
              <a:rPr lang="en-US" sz="7200" b="1" dirty="0">
                <a:solidFill>
                  <a:schemeClr val="accent5"/>
                </a:solidFill>
              </a:rPr>
              <a:t>Place Your Abstract Poster Title Here. The Title Should Be the Same as What Was Submitted. </a:t>
            </a:r>
            <a:endParaRPr lang="en-US" sz="4800" b="1" dirty="0">
              <a:solidFill>
                <a:schemeClr val="accent5"/>
              </a:solidFill>
            </a:endParaRPr>
          </a:p>
        </p:txBody>
      </p:sp>
      <p:sp>
        <p:nvSpPr>
          <p:cNvPr id="2" name="Main Finding Background">
            <a:extLst>
              <a:ext uri="{FF2B5EF4-FFF2-40B4-BE49-F238E27FC236}">
                <a16:creationId xmlns:a16="http://schemas.microsoft.com/office/drawing/2014/main" id="{D220C3AC-F3A7-CB57-47B4-A29D82FC4DC5}"/>
              </a:ext>
            </a:extLst>
          </p:cNvPr>
          <p:cNvSpPr>
            <a:spLocks/>
          </p:cNvSpPr>
          <p:nvPr/>
        </p:nvSpPr>
        <p:spPr>
          <a:xfrm>
            <a:off x="0" y="0"/>
            <a:ext cx="32918400" cy="13671881"/>
          </a:xfrm>
          <a:prstGeom prst="rect">
            <a:avLst/>
          </a:prstGeom>
          <a:gradFill flip="none" rotWithShape="1">
            <a:gsLst>
              <a:gs pos="31000">
                <a:schemeClr val="accent5"/>
              </a:gs>
              <a:gs pos="100000">
                <a:schemeClr val="accent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Main Finding">
            <a:extLst>
              <a:ext uri="{FF2B5EF4-FFF2-40B4-BE49-F238E27FC236}">
                <a16:creationId xmlns:a16="http://schemas.microsoft.com/office/drawing/2014/main" id="{17A4A023-BD3B-FB8F-3A16-FC457FAA1989}"/>
              </a:ext>
            </a:extLst>
          </p:cNvPr>
          <p:cNvSpPr txBox="1">
            <a:spLocks/>
          </p:cNvSpPr>
          <p:nvPr/>
        </p:nvSpPr>
        <p:spPr>
          <a:xfrm>
            <a:off x="2246675" y="1205641"/>
            <a:ext cx="28425048" cy="11378612"/>
          </a:xfrm>
          <a:prstGeom prst="rect">
            <a:avLst/>
          </a:prstGeom>
        </p:spPr>
        <p:txBody>
          <a:bodyPr anchor="ctr"/>
          <a:lstStyle>
            <a:lvl1pPr algn="l" defTabSz="2043523" rtl="0" eaLnBrk="1" latinLnBrk="0" hangingPunct="1">
              <a:spcBef>
                <a:spcPct val="0"/>
              </a:spcBef>
              <a:buNone/>
              <a:defRPr sz="7823" b="1" kern="1200">
                <a:solidFill>
                  <a:schemeClr val="bg2"/>
                </a:solidFill>
                <a:latin typeface="Aptos" panose="020B0004020202020204" pitchFamily="34" charset="0"/>
                <a:ea typeface="+mj-ea"/>
                <a:cs typeface="+mj-cs"/>
              </a:defRPr>
            </a:lvl1pPr>
          </a:lstStyle>
          <a:p>
            <a:r>
              <a:rPr lang="en-US" sz="13000" b="0" dirty="0"/>
              <a:t>Place the main finding of your research here </a:t>
            </a:r>
            <a:r>
              <a:rPr lang="en-US" sz="13000" dirty="0"/>
              <a:t>using plain language</a:t>
            </a:r>
            <a:r>
              <a:rPr lang="en-US" sz="13000" b="0" dirty="0"/>
              <a:t>. Emphasize the </a:t>
            </a:r>
            <a:r>
              <a:rPr lang="en-US" sz="13000" dirty="0"/>
              <a:t>important words. </a:t>
            </a:r>
            <a:r>
              <a:rPr lang="en-US" sz="13000" b="0" dirty="0"/>
              <a:t>Set the font to be as large as possible.</a:t>
            </a:r>
          </a:p>
        </p:txBody>
      </p:sp>
    </p:spTree>
    <p:extLst>
      <p:ext uri="{BB962C8B-B14F-4D97-AF65-F5344CB8AC3E}">
        <p14:creationId xmlns:p14="http://schemas.microsoft.com/office/powerpoint/2010/main" val="407937138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Border">
            <a:extLst>
              <a:ext uri="{FF2B5EF4-FFF2-40B4-BE49-F238E27FC236}">
                <a16:creationId xmlns:a16="http://schemas.microsoft.com/office/drawing/2014/main" id="{65EE77AB-897C-D74F-2F3C-311C22EE67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399500"/>
            <a:ext cx="32918400" cy="834100"/>
          </a:xfrm>
          <a:prstGeom prst="rect">
            <a:avLst/>
          </a:prstGeom>
        </p:spPr>
      </p:pic>
      <p:sp>
        <p:nvSpPr>
          <p:cNvPr id="38" name="How do I use a QR code">
            <a:extLst>
              <a:ext uri="{FF2B5EF4-FFF2-40B4-BE49-F238E27FC236}">
                <a16:creationId xmlns:a16="http://schemas.microsoft.com/office/drawing/2014/main" id="{FE5000C8-0238-0E0F-8AD5-BE72CA04A1A6}"/>
              </a:ext>
            </a:extLst>
          </p:cNvPr>
          <p:cNvSpPr txBox="1">
            <a:spLocks/>
          </p:cNvSpPr>
          <p:nvPr/>
        </p:nvSpPr>
        <p:spPr>
          <a:xfrm>
            <a:off x="2394880" y="29384776"/>
            <a:ext cx="27916094" cy="8459992"/>
          </a:xfrm>
          <a:prstGeom prst="rect">
            <a:avLst/>
          </a:prstGeom>
        </p:spPr>
        <p:txBody>
          <a:bodyPr anchor="t"/>
          <a:lstStyle>
            <a:lvl1pPr algn="ctr" defTabSz="2043523" rtl="0" eaLnBrk="1" latinLnBrk="0" hangingPunct="1">
              <a:spcBef>
                <a:spcPct val="0"/>
              </a:spcBef>
              <a:buNone/>
              <a:defRPr sz="977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7200" b="1" dirty="0">
                <a:solidFill>
                  <a:srgbClr val="6D2C90"/>
                </a:solidFill>
                <a:latin typeface="+mn-lt"/>
              </a:rPr>
              <a:t>How do I use a QR Code?</a:t>
            </a:r>
          </a:p>
          <a:p>
            <a:pPr algn="l"/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Open your phone’s camera app, point it at the QR code as if you were taking a picture of it, and tap the banner or notification that appears on your screen. </a:t>
            </a:r>
          </a:p>
          <a:p>
            <a:pPr algn="l"/>
            <a:endParaRPr lang="en-US" sz="6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algn="l"/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All modern phones have a built-in QR code detection system. If your phone does not have a built-in system, there are free apps available to download from the App Store or get it on Google Play.</a:t>
            </a:r>
            <a:endParaRPr lang="en-US" sz="60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algn="l"/>
            <a:endParaRPr lang="en-US" sz="6000" dirty="0">
              <a:solidFill>
                <a:srgbClr val="6D2C90"/>
              </a:solidFill>
              <a:latin typeface="+mn-lt"/>
            </a:endParaRPr>
          </a:p>
        </p:txBody>
      </p:sp>
      <p:sp>
        <p:nvSpPr>
          <p:cNvPr id="36" name="Tip Background Box">
            <a:extLst>
              <a:ext uri="{FF2B5EF4-FFF2-40B4-BE49-F238E27FC236}">
                <a16:creationId xmlns:a16="http://schemas.microsoft.com/office/drawing/2014/main" id="{183C43FF-DE34-7351-CC13-12B1B0FCE511}"/>
              </a:ext>
            </a:extLst>
          </p:cNvPr>
          <p:cNvSpPr/>
          <p:nvPr/>
        </p:nvSpPr>
        <p:spPr>
          <a:xfrm>
            <a:off x="2312894" y="23874122"/>
            <a:ext cx="28080067" cy="3506793"/>
          </a:xfrm>
          <a:prstGeom prst="roundRect">
            <a:avLst>
              <a:gd name="adj" fmla="val 4956"/>
            </a:avLst>
          </a:prstGeom>
          <a:solidFill>
            <a:srgbClr val="F6A01A">
              <a:alpha val="9000"/>
            </a:srgbClr>
          </a:solidFill>
          <a:ln>
            <a:noFill/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QR Code 3">
            <a:extLst>
              <a:ext uri="{FF2B5EF4-FFF2-40B4-BE49-F238E27FC236}">
                <a16:creationId xmlns:a16="http://schemas.microsoft.com/office/drawing/2014/main" id="{B76A86E9-E1A7-970E-4E0A-D1F4D2C97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23543" y="17431047"/>
            <a:ext cx="5303520" cy="5303520"/>
          </a:xfrm>
          <a:prstGeom prst="rect">
            <a:avLst/>
          </a:prstGeom>
        </p:spPr>
      </p:pic>
      <p:pic>
        <p:nvPicPr>
          <p:cNvPr id="3" name="QR Code 2">
            <a:extLst>
              <a:ext uri="{FF2B5EF4-FFF2-40B4-BE49-F238E27FC236}">
                <a16:creationId xmlns:a16="http://schemas.microsoft.com/office/drawing/2014/main" id="{89153C2E-3909-A4DB-DCD1-103B02C926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79926" y="17430193"/>
            <a:ext cx="5305229" cy="5305229"/>
          </a:xfrm>
          <a:prstGeom prst="rect">
            <a:avLst/>
          </a:prstGeom>
        </p:spPr>
      </p:pic>
      <p:pic>
        <p:nvPicPr>
          <p:cNvPr id="8" name="QR Code 1">
            <a:extLst>
              <a:ext uri="{FF2B5EF4-FFF2-40B4-BE49-F238E27FC236}">
                <a16:creationId xmlns:a16="http://schemas.microsoft.com/office/drawing/2014/main" id="{DF88273A-ABF0-292E-164E-5C0D543CD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38017" y="17431047"/>
            <a:ext cx="5303520" cy="5303520"/>
          </a:xfrm>
          <a:prstGeom prst="rect">
            <a:avLst/>
          </a:prstGeom>
        </p:spPr>
      </p:pic>
      <p:sp>
        <p:nvSpPr>
          <p:cNvPr id="10" name="Tip Text">
            <a:extLst>
              <a:ext uri="{FF2B5EF4-FFF2-40B4-BE49-F238E27FC236}">
                <a16:creationId xmlns:a16="http://schemas.microsoft.com/office/drawing/2014/main" id="{067F7E5B-19D8-C971-27C5-B0C724959E06}"/>
              </a:ext>
            </a:extLst>
          </p:cNvPr>
          <p:cNvSpPr txBox="1"/>
          <p:nvPr/>
        </p:nvSpPr>
        <p:spPr>
          <a:xfrm>
            <a:off x="5166226" y="24421070"/>
            <a:ext cx="2443635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7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Create your QR code with a high-resolution setting for best print quality and always test it!</a:t>
            </a:r>
          </a:p>
        </p:txBody>
      </p:sp>
      <p:grpSp>
        <p:nvGrpSpPr>
          <p:cNvPr id="35" name="Light Bulb Icon">
            <a:extLst>
              <a:ext uri="{FF2B5EF4-FFF2-40B4-BE49-F238E27FC236}">
                <a16:creationId xmlns:a16="http://schemas.microsoft.com/office/drawing/2014/main" id="{9E41183A-E53F-BCD9-2480-A1175C63D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19973391">
            <a:off x="2959191" y="24388390"/>
            <a:ext cx="1949505" cy="2373683"/>
            <a:chOff x="40249563" y="23720894"/>
            <a:chExt cx="4116324" cy="5011965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F9591B8-92FC-9F18-E0B8-D8DA3A4920A1}"/>
                </a:ext>
              </a:extLst>
            </p:cNvPr>
            <p:cNvSpPr/>
            <p:nvPr/>
          </p:nvSpPr>
          <p:spPr>
            <a:xfrm>
              <a:off x="41636725" y="27390860"/>
              <a:ext cx="1341999" cy="309692"/>
            </a:xfrm>
            <a:custGeom>
              <a:avLst/>
              <a:gdLst>
                <a:gd name="connsiteX0" fmla="*/ 154846 w 1341999"/>
                <a:gd name="connsiteY0" fmla="*/ 0 h 309692"/>
                <a:gd name="connsiteX1" fmla="*/ 1187153 w 1341999"/>
                <a:gd name="connsiteY1" fmla="*/ 0 h 309692"/>
                <a:gd name="connsiteX2" fmla="*/ 1342000 w 1341999"/>
                <a:gd name="connsiteY2" fmla="*/ 154846 h 309692"/>
                <a:gd name="connsiteX3" fmla="*/ 1187153 w 1341999"/>
                <a:gd name="connsiteY3" fmla="*/ 309692 h 309692"/>
                <a:gd name="connsiteX4" fmla="*/ 154846 w 1341999"/>
                <a:gd name="connsiteY4" fmla="*/ 309692 h 309692"/>
                <a:gd name="connsiteX5" fmla="*/ 0 w 1341999"/>
                <a:gd name="connsiteY5" fmla="*/ 154846 h 309692"/>
                <a:gd name="connsiteX6" fmla="*/ 154846 w 1341999"/>
                <a:gd name="connsiteY6" fmla="*/ 0 h 309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41999" h="309692">
                  <a:moveTo>
                    <a:pt x="154846" y="0"/>
                  </a:moveTo>
                  <a:lnTo>
                    <a:pt x="1187153" y="0"/>
                  </a:lnTo>
                  <a:cubicBezTo>
                    <a:pt x="1274900" y="0"/>
                    <a:pt x="1342000" y="67100"/>
                    <a:pt x="1342000" y="154846"/>
                  </a:cubicBezTo>
                  <a:cubicBezTo>
                    <a:pt x="1342000" y="242592"/>
                    <a:pt x="1274900" y="309692"/>
                    <a:pt x="1187153" y="309692"/>
                  </a:cubicBezTo>
                  <a:lnTo>
                    <a:pt x="154846" y="309692"/>
                  </a:lnTo>
                  <a:cubicBezTo>
                    <a:pt x="67100" y="309692"/>
                    <a:pt x="0" y="242592"/>
                    <a:pt x="0" y="154846"/>
                  </a:cubicBezTo>
                  <a:cubicBezTo>
                    <a:pt x="0" y="67100"/>
                    <a:pt x="67100" y="0"/>
                    <a:pt x="154846" y="0"/>
                  </a:cubicBez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 w="515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C83B8AF1-88D8-BF02-2A6B-85C3BFD107A0}"/>
                </a:ext>
              </a:extLst>
            </p:cNvPr>
            <p:cNvSpPr/>
            <p:nvPr/>
          </p:nvSpPr>
          <p:spPr>
            <a:xfrm>
              <a:off x="41636725" y="27907013"/>
              <a:ext cx="1341999" cy="309692"/>
            </a:xfrm>
            <a:custGeom>
              <a:avLst/>
              <a:gdLst>
                <a:gd name="connsiteX0" fmla="*/ 154846 w 1341999"/>
                <a:gd name="connsiteY0" fmla="*/ 0 h 309692"/>
                <a:gd name="connsiteX1" fmla="*/ 1187153 w 1341999"/>
                <a:gd name="connsiteY1" fmla="*/ 0 h 309692"/>
                <a:gd name="connsiteX2" fmla="*/ 1342000 w 1341999"/>
                <a:gd name="connsiteY2" fmla="*/ 154846 h 309692"/>
                <a:gd name="connsiteX3" fmla="*/ 1187153 w 1341999"/>
                <a:gd name="connsiteY3" fmla="*/ 309692 h 309692"/>
                <a:gd name="connsiteX4" fmla="*/ 154846 w 1341999"/>
                <a:gd name="connsiteY4" fmla="*/ 309692 h 309692"/>
                <a:gd name="connsiteX5" fmla="*/ 0 w 1341999"/>
                <a:gd name="connsiteY5" fmla="*/ 154846 h 309692"/>
                <a:gd name="connsiteX6" fmla="*/ 154846 w 1341999"/>
                <a:gd name="connsiteY6" fmla="*/ 0 h 309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41999" h="309692">
                  <a:moveTo>
                    <a:pt x="154846" y="0"/>
                  </a:moveTo>
                  <a:lnTo>
                    <a:pt x="1187153" y="0"/>
                  </a:lnTo>
                  <a:cubicBezTo>
                    <a:pt x="1274900" y="0"/>
                    <a:pt x="1342000" y="67100"/>
                    <a:pt x="1342000" y="154846"/>
                  </a:cubicBezTo>
                  <a:cubicBezTo>
                    <a:pt x="1342000" y="242592"/>
                    <a:pt x="1274900" y="309692"/>
                    <a:pt x="1187153" y="309692"/>
                  </a:cubicBezTo>
                  <a:lnTo>
                    <a:pt x="154846" y="309692"/>
                  </a:lnTo>
                  <a:cubicBezTo>
                    <a:pt x="67100" y="309692"/>
                    <a:pt x="0" y="242592"/>
                    <a:pt x="0" y="154846"/>
                  </a:cubicBezTo>
                  <a:cubicBezTo>
                    <a:pt x="0" y="67100"/>
                    <a:pt x="67100" y="0"/>
                    <a:pt x="154846" y="0"/>
                  </a:cubicBez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 w="515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1CBAA471-8973-4634-2DF5-3EC94F4741F7}"/>
                </a:ext>
              </a:extLst>
            </p:cNvPr>
            <p:cNvSpPr/>
            <p:nvPr/>
          </p:nvSpPr>
          <p:spPr>
            <a:xfrm>
              <a:off x="41972225" y="28423167"/>
              <a:ext cx="670999" cy="309692"/>
            </a:xfrm>
            <a:custGeom>
              <a:avLst/>
              <a:gdLst>
                <a:gd name="connsiteX0" fmla="*/ 0 w 670999"/>
                <a:gd name="connsiteY0" fmla="*/ 0 h 309692"/>
                <a:gd name="connsiteX1" fmla="*/ 335500 w 670999"/>
                <a:gd name="connsiteY1" fmla="*/ 309692 h 309692"/>
                <a:gd name="connsiteX2" fmla="*/ 671000 w 670999"/>
                <a:gd name="connsiteY2" fmla="*/ 0 h 309692"/>
                <a:gd name="connsiteX3" fmla="*/ 0 w 670999"/>
                <a:gd name="connsiteY3" fmla="*/ 0 h 309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0999" h="309692">
                  <a:moveTo>
                    <a:pt x="0" y="0"/>
                  </a:moveTo>
                  <a:cubicBezTo>
                    <a:pt x="15485" y="175492"/>
                    <a:pt x="160008" y="309692"/>
                    <a:pt x="335500" y="309692"/>
                  </a:cubicBezTo>
                  <a:cubicBezTo>
                    <a:pt x="510992" y="309692"/>
                    <a:pt x="655515" y="175492"/>
                    <a:pt x="6710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 w="515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4796AEB9-47E0-94CD-7714-BFEF208B342D}"/>
                </a:ext>
              </a:extLst>
            </p:cNvPr>
            <p:cNvSpPr/>
            <p:nvPr/>
          </p:nvSpPr>
          <p:spPr>
            <a:xfrm>
              <a:off x="40249563" y="23720894"/>
              <a:ext cx="4116324" cy="3492250"/>
            </a:xfrm>
            <a:custGeom>
              <a:avLst/>
              <a:gdLst>
                <a:gd name="connsiteX0" fmla="*/ 910028 w 4116324"/>
                <a:gd name="connsiteY0" fmla="*/ 3027712 h 3492250"/>
                <a:gd name="connsiteX1" fmla="*/ 977172 w 4116324"/>
                <a:gd name="connsiteY1" fmla="*/ 3052534 h 3492250"/>
                <a:gd name="connsiteX2" fmla="*/ 988436 w 4116324"/>
                <a:gd name="connsiteY2" fmla="*/ 3198088 h 3492250"/>
                <a:gd name="connsiteX3" fmla="*/ 732940 w 4116324"/>
                <a:gd name="connsiteY3" fmla="*/ 3456166 h 3492250"/>
                <a:gd name="connsiteX4" fmla="*/ 721676 w 4116324"/>
                <a:gd name="connsiteY4" fmla="*/ 3467428 h 3492250"/>
                <a:gd name="connsiteX5" fmla="*/ 576120 w 4116324"/>
                <a:gd name="connsiteY5" fmla="*/ 3456166 h 3492250"/>
                <a:gd name="connsiteX6" fmla="*/ 587384 w 4116324"/>
                <a:gd name="connsiteY6" fmla="*/ 3310610 h 3492250"/>
                <a:gd name="connsiteX7" fmla="*/ 842880 w 4116324"/>
                <a:gd name="connsiteY7" fmla="*/ 3052534 h 3492250"/>
                <a:gd name="connsiteX8" fmla="*/ 910028 w 4116324"/>
                <a:gd name="connsiteY8" fmla="*/ 3027712 h 3492250"/>
                <a:gd name="connsiteX9" fmla="*/ 3223252 w 4116324"/>
                <a:gd name="connsiteY9" fmla="*/ 2999004 h 3492250"/>
                <a:gd name="connsiteX10" fmla="*/ 3294612 w 4116324"/>
                <a:gd name="connsiteY10" fmla="*/ 3032918 h 3492250"/>
                <a:gd name="connsiteX11" fmla="*/ 3548556 w 4116324"/>
                <a:gd name="connsiteY11" fmla="*/ 3288414 h 3492250"/>
                <a:gd name="connsiteX12" fmla="*/ 3565252 w 4116324"/>
                <a:gd name="connsiteY12" fmla="*/ 3304410 h 3492250"/>
                <a:gd name="connsiteX13" fmla="*/ 3552004 w 4116324"/>
                <a:gd name="connsiteY13" fmla="*/ 3449794 h 3492250"/>
                <a:gd name="connsiteX14" fmla="*/ 3406616 w 4116324"/>
                <a:gd name="connsiteY14" fmla="*/ 3436550 h 3492250"/>
                <a:gd name="connsiteX15" fmla="*/ 3148540 w 4116324"/>
                <a:gd name="connsiteY15" fmla="*/ 3178474 h 3492250"/>
                <a:gd name="connsiteX16" fmla="*/ 3141368 w 4116324"/>
                <a:gd name="connsiteY16" fmla="*/ 3171284 h 3492250"/>
                <a:gd name="connsiteX17" fmla="*/ 3148808 w 4116324"/>
                <a:gd name="connsiteY17" fmla="*/ 3025482 h 3492250"/>
                <a:gd name="connsiteX18" fmla="*/ 3223252 w 4116324"/>
                <a:gd name="connsiteY18" fmla="*/ 2999004 h 3492250"/>
                <a:gd name="connsiteX19" fmla="*/ 103232 w 4116324"/>
                <a:gd name="connsiteY19" fmla="*/ 1935576 h 3492250"/>
                <a:gd name="connsiteX20" fmla="*/ 464540 w 4116324"/>
                <a:gd name="connsiteY20" fmla="*/ 1935576 h 3492250"/>
                <a:gd name="connsiteX21" fmla="*/ 567772 w 4116324"/>
                <a:gd name="connsiteY21" fmla="*/ 2038806 h 3492250"/>
                <a:gd name="connsiteX22" fmla="*/ 464540 w 4116324"/>
                <a:gd name="connsiteY22" fmla="*/ 2142038 h 3492250"/>
                <a:gd name="connsiteX23" fmla="*/ 103232 w 4116324"/>
                <a:gd name="connsiteY23" fmla="*/ 2142038 h 3492250"/>
                <a:gd name="connsiteX24" fmla="*/ 0 w 4116324"/>
                <a:gd name="connsiteY24" fmla="*/ 2038806 h 3492250"/>
                <a:gd name="connsiteX25" fmla="*/ 103232 w 4116324"/>
                <a:gd name="connsiteY25" fmla="*/ 1935576 h 3492250"/>
                <a:gd name="connsiteX26" fmla="*/ 3651788 w 4116324"/>
                <a:gd name="connsiteY26" fmla="*/ 1931962 h 3492250"/>
                <a:gd name="connsiteX27" fmla="*/ 4013096 w 4116324"/>
                <a:gd name="connsiteY27" fmla="*/ 1931962 h 3492250"/>
                <a:gd name="connsiteX28" fmla="*/ 4116324 w 4116324"/>
                <a:gd name="connsiteY28" fmla="*/ 2035194 h 3492250"/>
                <a:gd name="connsiteX29" fmla="*/ 4013096 w 4116324"/>
                <a:gd name="connsiteY29" fmla="*/ 2138424 h 3492250"/>
                <a:gd name="connsiteX30" fmla="*/ 3651788 w 4116324"/>
                <a:gd name="connsiteY30" fmla="*/ 2138424 h 3492250"/>
                <a:gd name="connsiteX31" fmla="*/ 3548556 w 4116324"/>
                <a:gd name="connsiteY31" fmla="*/ 2035194 h 3492250"/>
                <a:gd name="connsiteX32" fmla="*/ 3651788 w 4116324"/>
                <a:gd name="connsiteY32" fmla="*/ 1931962 h 3492250"/>
                <a:gd name="connsiteX33" fmla="*/ 3464816 w 4116324"/>
                <a:gd name="connsiteY33" fmla="*/ 619560 h 3492250"/>
                <a:gd name="connsiteX34" fmla="*/ 3525960 w 4116324"/>
                <a:gd name="connsiteY34" fmla="*/ 638942 h 3492250"/>
                <a:gd name="connsiteX35" fmla="*/ 3549588 w 4116324"/>
                <a:gd name="connsiteY35" fmla="*/ 783006 h 3492250"/>
                <a:gd name="connsiteX36" fmla="*/ 3294608 w 4116324"/>
                <a:gd name="connsiteY36" fmla="*/ 1041082 h 3492250"/>
                <a:gd name="connsiteX37" fmla="*/ 3221316 w 4116324"/>
                <a:gd name="connsiteY37" fmla="*/ 1071534 h 3492250"/>
                <a:gd name="connsiteX38" fmla="*/ 3145956 w 4116324"/>
                <a:gd name="connsiteY38" fmla="*/ 1043662 h 3492250"/>
                <a:gd name="connsiteX39" fmla="*/ 3145956 w 4116324"/>
                <a:gd name="connsiteY39" fmla="*/ 898106 h 3492250"/>
                <a:gd name="connsiteX40" fmla="*/ 3404036 w 4116324"/>
                <a:gd name="connsiteY40" fmla="*/ 640030 h 3492250"/>
                <a:gd name="connsiteX41" fmla="*/ 3464816 w 4116324"/>
                <a:gd name="connsiteY41" fmla="*/ 619560 h 3492250"/>
                <a:gd name="connsiteX42" fmla="*/ 658500 w 4116324"/>
                <a:gd name="connsiteY42" fmla="*/ 592908 h 3492250"/>
                <a:gd name="connsiteX43" fmla="*/ 732940 w 4116324"/>
                <a:gd name="connsiteY43" fmla="*/ 619384 h 3492250"/>
                <a:gd name="connsiteX44" fmla="*/ 988436 w 4116324"/>
                <a:gd name="connsiteY44" fmla="*/ 875912 h 3492250"/>
                <a:gd name="connsiteX45" fmla="*/ 988436 w 4116324"/>
                <a:gd name="connsiteY45" fmla="*/ 1021468 h 3492250"/>
                <a:gd name="connsiteX46" fmla="*/ 842880 w 4116324"/>
                <a:gd name="connsiteY46" fmla="*/ 1021468 h 3492250"/>
                <a:gd name="connsiteX47" fmla="*/ 587384 w 4116324"/>
                <a:gd name="connsiteY47" fmla="*/ 765454 h 3492250"/>
                <a:gd name="connsiteX48" fmla="*/ 587136 w 4116324"/>
                <a:gd name="connsiteY48" fmla="*/ 626822 h 3492250"/>
                <a:gd name="connsiteX49" fmla="*/ 658500 w 4116324"/>
                <a:gd name="connsiteY49" fmla="*/ 592908 h 3492250"/>
                <a:gd name="connsiteX50" fmla="*/ 2067712 w 4116324"/>
                <a:gd name="connsiteY50" fmla="*/ 0 h 3492250"/>
                <a:gd name="connsiteX51" fmla="*/ 2170944 w 4116324"/>
                <a:gd name="connsiteY51" fmla="*/ 103230 h 3492250"/>
                <a:gd name="connsiteX52" fmla="*/ 2170944 w 4116324"/>
                <a:gd name="connsiteY52" fmla="*/ 464538 h 3492250"/>
                <a:gd name="connsiteX53" fmla="*/ 2067712 w 4116324"/>
                <a:gd name="connsiteY53" fmla="*/ 567770 h 3492250"/>
                <a:gd name="connsiteX54" fmla="*/ 1964484 w 4116324"/>
                <a:gd name="connsiteY54" fmla="*/ 464538 h 3492250"/>
                <a:gd name="connsiteX55" fmla="*/ 1964484 w 4116324"/>
                <a:gd name="connsiteY55" fmla="*/ 103230 h 3492250"/>
                <a:gd name="connsiteX56" fmla="*/ 2067712 w 4116324"/>
                <a:gd name="connsiteY56" fmla="*/ 0 h 349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4116324" h="3492250">
                  <a:moveTo>
                    <a:pt x="910028" y="3027712"/>
                  </a:moveTo>
                  <a:cubicBezTo>
                    <a:pt x="933940" y="3027712"/>
                    <a:pt x="957852" y="3035986"/>
                    <a:pt x="977172" y="3052534"/>
                  </a:cubicBezTo>
                  <a:cubicBezTo>
                    <a:pt x="1020476" y="3089618"/>
                    <a:pt x="1025520" y="3154782"/>
                    <a:pt x="988436" y="3198088"/>
                  </a:cubicBezTo>
                  <a:lnTo>
                    <a:pt x="732940" y="3456166"/>
                  </a:lnTo>
                  <a:cubicBezTo>
                    <a:pt x="729480" y="3460202"/>
                    <a:pt x="725716" y="3463970"/>
                    <a:pt x="721676" y="3467428"/>
                  </a:cubicBezTo>
                  <a:cubicBezTo>
                    <a:pt x="678376" y="3504508"/>
                    <a:pt x="613208" y="3499470"/>
                    <a:pt x="576120" y="3456166"/>
                  </a:cubicBezTo>
                  <a:cubicBezTo>
                    <a:pt x="539036" y="3412860"/>
                    <a:pt x="544076" y="3347694"/>
                    <a:pt x="587384" y="3310610"/>
                  </a:cubicBezTo>
                  <a:lnTo>
                    <a:pt x="842880" y="3052534"/>
                  </a:lnTo>
                  <a:cubicBezTo>
                    <a:pt x="862204" y="3035986"/>
                    <a:pt x="886116" y="3027712"/>
                    <a:pt x="910028" y="3027712"/>
                  </a:cubicBezTo>
                  <a:close/>
                  <a:moveTo>
                    <a:pt x="3223252" y="2999004"/>
                  </a:moveTo>
                  <a:cubicBezTo>
                    <a:pt x="3249636" y="3000350"/>
                    <a:pt x="3275508" y="3011760"/>
                    <a:pt x="3294612" y="3032918"/>
                  </a:cubicBezTo>
                  <a:lnTo>
                    <a:pt x="3548556" y="3288414"/>
                  </a:lnTo>
                  <a:cubicBezTo>
                    <a:pt x="3554704" y="3293106"/>
                    <a:pt x="3560300" y="3298470"/>
                    <a:pt x="3565252" y="3304410"/>
                  </a:cubicBezTo>
                  <a:cubicBezTo>
                    <a:pt x="3601736" y="3348216"/>
                    <a:pt x="3595812" y="3413308"/>
                    <a:pt x="3552004" y="3449794"/>
                  </a:cubicBezTo>
                  <a:cubicBezTo>
                    <a:pt x="3508200" y="3486288"/>
                    <a:pt x="3443108" y="3480358"/>
                    <a:pt x="3406616" y="3436550"/>
                  </a:cubicBezTo>
                  <a:lnTo>
                    <a:pt x="3148540" y="3178474"/>
                  </a:lnTo>
                  <a:cubicBezTo>
                    <a:pt x="3146036" y="3176198"/>
                    <a:pt x="3143640" y="3173794"/>
                    <a:pt x="3141368" y="3171284"/>
                  </a:cubicBezTo>
                  <a:cubicBezTo>
                    <a:pt x="3103164" y="3128964"/>
                    <a:pt x="3106492" y="3063686"/>
                    <a:pt x="3148808" y="3025482"/>
                  </a:cubicBezTo>
                  <a:cubicBezTo>
                    <a:pt x="3169968" y="3006378"/>
                    <a:pt x="3196864" y="2997658"/>
                    <a:pt x="3223252" y="2999004"/>
                  </a:cubicBezTo>
                  <a:close/>
                  <a:moveTo>
                    <a:pt x="103232" y="1935576"/>
                  </a:moveTo>
                  <a:lnTo>
                    <a:pt x="464540" y="1935576"/>
                  </a:lnTo>
                  <a:cubicBezTo>
                    <a:pt x="521556" y="1935576"/>
                    <a:pt x="567772" y="1981792"/>
                    <a:pt x="567772" y="2038806"/>
                  </a:cubicBezTo>
                  <a:cubicBezTo>
                    <a:pt x="567772" y="2095822"/>
                    <a:pt x="521556" y="2142038"/>
                    <a:pt x="464540" y="2142038"/>
                  </a:cubicBezTo>
                  <a:lnTo>
                    <a:pt x="103232" y="2142038"/>
                  </a:lnTo>
                  <a:cubicBezTo>
                    <a:pt x="46220" y="2142038"/>
                    <a:pt x="0" y="2095822"/>
                    <a:pt x="0" y="2038806"/>
                  </a:cubicBezTo>
                  <a:cubicBezTo>
                    <a:pt x="0" y="1981792"/>
                    <a:pt x="46220" y="1935576"/>
                    <a:pt x="103232" y="1935576"/>
                  </a:cubicBezTo>
                  <a:close/>
                  <a:moveTo>
                    <a:pt x="3651788" y="1931962"/>
                  </a:moveTo>
                  <a:lnTo>
                    <a:pt x="4013096" y="1931962"/>
                  </a:lnTo>
                  <a:cubicBezTo>
                    <a:pt x="4070108" y="1931962"/>
                    <a:pt x="4116324" y="1978178"/>
                    <a:pt x="4116324" y="2035194"/>
                  </a:cubicBezTo>
                  <a:cubicBezTo>
                    <a:pt x="4116324" y="2092208"/>
                    <a:pt x="4070108" y="2138424"/>
                    <a:pt x="4013096" y="2138424"/>
                  </a:cubicBezTo>
                  <a:lnTo>
                    <a:pt x="3651788" y="2138424"/>
                  </a:lnTo>
                  <a:cubicBezTo>
                    <a:pt x="3594772" y="2138424"/>
                    <a:pt x="3548556" y="2092208"/>
                    <a:pt x="3548556" y="2035194"/>
                  </a:cubicBezTo>
                  <a:cubicBezTo>
                    <a:pt x="3548556" y="1978178"/>
                    <a:pt x="3594772" y="1931962"/>
                    <a:pt x="3651788" y="1931962"/>
                  </a:cubicBezTo>
                  <a:close/>
                  <a:moveTo>
                    <a:pt x="3464816" y="619560"/>
                  </a:moveTo>
                  <a:cubicBezTo>
                    <a:pt x="3486224" y="619370"/>
                    <a:pt x="3507688" y="625822"/>
                    <a:pt x="3525960" y="638942"/>
                  </a:cubicBezTo>
                  <a:cubicBezTo>
                    <a:pt x="3572268" y="672198"/>
                    <a:pt x="3582844" y="736696"/>
                    <a:pt x="3549588" y="783006"/>
                  </a:cubicBezTo>
                  <a:lnTo>
                    <a:pt x="3294608" y="1041082"/>
                  </a:lnTo>
                  <a:cubicBezTo>
                    <a:pt x="3275212" y="1060594"/>
                    <a:pt x="3248828" y="1071556"/>
                    <a:pt x="3221316" y="1071534"/>
                  </a:cubicBezTo>
                  <a:cubicBezTo>
                    <a:pt x="3193464" y="1072806"/>
                    <a:pt x="3166284" y="1062750"/>
                    <a:pt x="3145956" y="1043662"/>
                  </a:cubicBezTo>
                  <a:cubicBezTo>
                    <a:pt x="3105932" y="1003398"/>
                    <a:pt x="3105932" y="938372"/>
                    <a:pt x="3145956" y="898106"/>
                  </a:cubicBezTo>
                  <a:lnTo>
                    <a:pt x="3404036" y="640030"/>
                  </a:lnTo>
                  <a:cubicBezTo>
                    <a:pt x="3422068" y="626584"/>
                    <a:pt x="3443412" y="619752"/>
                    <a:pt x="3464816" y="619560"/>
                  </a:cubicBezTo>
                  <a:close/>
                  <a:moveTo>
                    <a:pt x="658500" y="592908"/>
                  </a:moveTo>
                  <a:cubicBezTo>
                    <a:pt x="684884" y="591562"/>
                    <a:pt x="711784" y="600282"/>
                    <a:pt x="732940" y="619384"/>
                  </a:cubicBezTo>
                  <a:lnTo>
                    <a:pt x="988436" y="875912"/>
                  </a:lnTo>
                  <a:cubicBezTo>
                    <a:pt x="1028456" y="916178"/>
                    <a:pt x="1028456" y="981202"/>
                    <a:pt x="988436" y="1021468"/>
                  </a:cubicBezTo>
                  <a:cubicBezTo>
                    <a:pt x="948168" y="1061490"/>
                    <a:pt x="883144" y="1061490"/>
                    <a:pt x="842880" y="1021468"/>
                  </a:cubicBezTo>
                  <a:lnTo>
                    <a:pt x="587384" y="765454"/>
                  </a:lnTo>
                  <a:cubicBezTo>
                    <a:pt x="551672" y="726182"/>
                    <a:pt x="551564" y="666226"/>
                    <a:pt x="587136" y="626822"/>
                  </a:cubicBezTo>
                  <a:cubicBezTo>
                    <a:pt x="606244" y="605664"/>
                    <a:pt x="632116" y="594254"/>
                    <a:pt x="658500" y="592908"/>
                  </a:cubicBezTo>
                  <a:close/>
                  <a:moveTo>
                    <a:pt x="2067712" y="0"/>
                  </a:moveTo>
                  <a:cubicBezTo>
                    <a:pt x="2124728" y="0"/>
                    <a:pt x="2170944" y="46218"/>
                    <a:pt x="2170944" y="103230"/>
                  </a:cubicBezTo>
                  <a:lnTo>
                    <a:pt x="2170944" y="464538"/>
                  </a:lnTo>
                  <a:cubicBezTo>
                    <a:pt x="2170944" y="521554"/>
                    <a:pt x="2124728" y="567770"/>
                    <a:pt x="2067712" y="567770"/>
                  </a:cubicBezTo>
                  <a:cubicBezTo>
                    <a:pt x="2010700" y="567770"/>
                    <a:pt x="1964484" y="521554"/>
                    <a:pt x="1964484" y="464538"/>
                  </a:cubicBezTo>
                  <a:lnTo>
                    <a:pt x="1964484" y="103230"/>
                  </a:lnTo>
                  <a:cubicBezTo>
                    <a:pt x="1964484" y="46218"/>
                    <a:pt x="2010700" y="0"/>
                    <a:pt x="2067712" y="0"/>
                  </a:cubicBezTo>
                  <a:close/>
                </a:path>
              </a:pathLst>
            </a:custGeom>
            <a:solidFill>
              <a:srgbClr val="FFC000"/>
            </a:solidFill>
            <a:ln w="515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75DB11E-0560-4925-23FF-C0AC52D20F06}"/>
                </a:ext>
              </a:extLst>
            </p:cNvPr>
            <p:cNvSpPr/>
            <p:nvPr/>
          </p:nvSpPr>
          <p:spPr>
            <a:xfrm>
              <a:off x="40965727" y="24397167"/>
              <a:ext cx="2683996" cy="2787232"/>
            </a:xfrm>
            <a:custGeom>
              <a:avLst/>
              <a:gdLst>
                <a:gd name="connsiteX0" fmla="*/ 1342000 w 2683996"/>
                <a:gd name="connsiteY0" fmla="*/ 0 h 2787232"/>
                <a:gd name="connsiteX1" fmla="*/ 2683996 w 2683996"/>
                <a:gd name="connsiteY1" fmla="*/ 1326516 h 2787232"/>
                <a:gd name="connsiteX2" fmla="*/ 2683996 w 2683996"/>
                <a:gd name="connsiteY2" fmla="*/ 1372970 h 2787232"/>
                <a:gd name="connsiteX3" fmla="*/ 2591088 w 2683996"/>
                <a:gd name="connsiteY3" fmla="*/ 1837508 h 2787232"/>
                <a:gd name="connsiteX4" fmla="*/ 2358820 w 2683996"/>
                <a:gd name="connsiteY4" fmla="*/ 2219462 h 2787232"/>
                <a:gd name="connsiteX5" fmla="*/ 2043968 w 2683996"/>
                <a:gd name="connsiteY5" fmla="*/ 2730454 h 2787232"/>
                <a:gd name="connsiteX6" fmla="*/ 1951060 w 2683996"/>
                <a:gd name="connsiteY6" fmla="*/ 2787232 h 2787232"/>
                <a:gd name="connsiteX7" fmla="*/ 732936 w 2683996"/>
                <a:gd name="connsiteY7" fmla="*/ 2787232 h 2787232"/>
                <a:gd name="connsiteX8" fmla="*/ 640028 w 2683996"/>
                <a:gd name="connsiteY8" fmla="*/ 2730454 h 2787232"/>
                <a:gd name="connsiteX9" fmla="*/ 325176 w 2683996"/>
                <a:gd name="connsiteY9" fmla="*/ 2219462 h 2787232"/>
                <a:gd name="connsiteX10" fmla="*/ 92904 w 2683996"/>
                <a:gd name="connsiteY10" fmla="*/ 1837508 h 2787232"/>
                <a:gd name="connsiteX11" fmla="*/ 0 w 2683996"/>
                <a:gd name="connsiteY11" fmla="*/ 1372970 h 2787232"/>
                <a:gd name="connsiteX12" fmla="*/ 0 w 2683996"/>
                <a:gd name="connsiteY12" fmla="*/ 1326516 h 2787232"/>
                <a:gd name="connsiteX13" fmla="*/ 1342000 w 2683996"/>
                <a:gd name="connsiteY13" fmla="*/ 0 h 2787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683996" h="2787232">
                  <a:moveTo>
                    <a:pt x="1342000" y="0"/>
                  </a:moveTo>
                  <a:cubicBezTo>
                    <a:pt x="2074936" y="5164"/>
                    <a:pt x="2668512" y="593578"/>
                    <a:pt x="2683996" y="1326516"/>
                  </a:cubicBezTo>
                  <a:lnTo>
                    <a:pt x="2683996" y="1372970"/>
                  </a:lnTo>
                  <a:cubicBezTo>
                    <a:pt x="2678836" y="1532976"/>
                    <a:pt x="2647864" y="1687824"/>
                    <a:pt x="2591088" y="1837508"/>
                  </a:cubicBezTo>
                  <a:cubicBezTo>
                    <a:pt x="2539472" y="1976868"/>
                    <a:pt x="2456888" y="2105908"/>
                    <a:pt x="2358820" y="2219462"/>
                  </a:cubicBezTo>
                  <a:cubicBezTo>
                    <a:pt x="2234944" y="2353662"/>
                    <a:pt x="2100744" y="2616900"/>
                    <a:pt x="2043968" y="2730454"/>
                  </a:cubicBezTo>
                  <a:cubicBezTo>
                    <a:pt x="2028480" y="2766584"/>
                    <a:pt x="1992352" y="2787232"/>
                    <a:pt x="1951060" y="2787232"/>
                  </a:cubicBezTo>
                  <a:lnTo>
                    <a:pt x="732936" y="2787232"/>
                  </a:lnTo>
                  <a:cubicBezTo>
                    <a:pt x="691644" y="2787232"/>
                    <a:pt x="655512" y="2766584"/>
                    <a:pt x="640028" y="2730454"/>
                  </a:cubicBezTo>
                  <a:cubicBezTo>
                    <a:pt x="583252" y="2616900"/>
                    <a:pt x="449052" y="2353662"/>
                    <a:pt x="325176" y="2219462"/>
                  </a:cubicBezTo>
                  <a:cubicBezTo>
                    <a:pt x="227104" y="2105908"/>
                    <a:pt x="149684" y="1976868"/>
                    <a:pt x="92904" y="1837508"/>
                  </a:cubicBezTo>
                  <a:cubicBezTo>
                    <a:pt x="36128" y="1687824"/>
                    <a:pt x="5160" y="1532976"/>
                    <a:pt x="0" y="1372970"/>
                  </a:cubicBezTo>
                  <a:lnTo>
                    <a:pt x="0" y="1326516"/>
                  </a:lnTo>
                  <a:cubicBezTo>
                    <a:pt x="15484" y="593578"/>
                    <a:pt x="609060" y="5164"/>
                    <a:pt x="1342000" y="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How do I make a QR Code">
            <a:extLst>
              <a:ext uri="{FF2B5EF4-FFF2-40B4-BE49-F238E27FC236}">
                <a16:creationId xmlns:a16="http://schemas.microsoft.com/office/drawing/2014/main" id="{9CF14C74-9711-B550-21F1-2CFC51A51FFE}"/>
              </a:ext>
            </a:extLst>
          </p:cNvPr>
          <p:cNvSpPr txBox="1">
            <a:spLocks/>
          </p:cNvSpPr>
          <p:nvPr/>
        </p:nvSpPr>
        <p:spPr>
          <a:xfrm>
            <a:off x="2312896" y="7131215"/>
            <a:ext cx="27916094" cy="18694967"/>
          </a:xfrm>
          <a:prstGeom prst="rect">
            <a:avLst/>
          </a:prstGeom>
        </p:spPr>
        <p:txBody>
          <a:bodyPr anchor="t"/>
          <a:lstStyle>
            <a:lvl1pPr algn="ctr" defTabSz="2043523" rtl="0" eaLnBrk="1" latinLnBrk="0" hangingPunct="1">
              <a:spcBef>
                <a:spcPct val="0"/>
              </a:spcBef>
              <a:buNone/>
              <a:defRPr sz="977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7200" b="1" dirty="0">
                <a:solidFill>
                  <a:srgbClr val="6D2C90"/>
                </a:solidFill>
                <a:latin typeface="+mn-lt"/>
              </a:rPr>
              <a:t>How do I make a QR Code?</a:t>
            </a:r>
          </a:p>
          <a:p>
            <a:pPr algn="l"/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Use an online QR code generator such as QRCode Monkey.</a:t>
            </a: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</a:p>
          <a:p>
            <a:pPr algn="l"/>
            <a:endParaRPr lang="en-US" sz="60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algn="l"/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Arial" panose="020B0604020202020204" pitchFamily="34" charset="0"/>
              </a:rPr>
              <a:t>QRCode Monkey URL: </a:t>
            </a:r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https://www.qrcode-monkey.com/</a:t>
            </a:r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Arial" panose="020B0604020202020204" pitchFamily="34" charset="0"/>
              </a:rPr>
              <a:t> </a:t>
            </a:r>
            <a:endParaRPr lang="en-US" sz="60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algn="l"/>
            <a:endParaRPr lang="en-US" sz="60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algn="l"/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Features of QRCode Monkey</a:t>
            </a:r>
          </a:p>
          <a:p>
            <a:pPr marL="2337102" lvl="1" indent="-1143000">
              <a:buFont typeface="Arial" panose="020B0604020202020204" pitchFamily="34" charset="0"/>
              <a:buChar char="•"/>
            </a:pPr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 free</a:t>
            </a:r>
          </a:p>
          <a:p>
            <a:pPr marL="2337102" lvl="1" indent="-1143000">
              <a:buFont typeface="Arial" panose="020B0604020202020204" pitchFamily="34" charset="0"/>
              <a:buChar char="•"/>
            </a:pPr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Allows you to customize your QR code (change the colors, add a logo)</a:t>
            </a:r>
          </a:p>
          <a:p>
            <a:pPr marL="2337102" lvl="1" indent="-1143000">
              <a:buFont typeface="Arial" panose="020B0604020202020204" pitchFamily="34" charset="0"/>
              <a:buChar char="•"/>
            </a:pPr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Allows you to control the resolution and file type (PNG, SVG, PDF, EPS)</a:t>
            </a:r>
          </a:p>
          <a:p>
            <a:pPr lvl="1"/>
            <a:endParaRPr lang="en-US" sz="6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QR Code Samples</a:t>
            </a:r>
          </a:p>
          <a:p>
            <a:pPr lvl="1"/>
            <a:endParaRPr lang="en-US" sz="6000" dirty="0"/>
          </a:p>
          <a:p>
            <a:pPr marL="1143000" indent="-1143000" algn="l">
              <a:buFont typeface="Arial" panose="020B0604020202020204" pitchFamily="34" charset="0"/>
              <a:buChar char="•"/>
            </a:pPr>
            <a:endParaRPr lang="en-US" sz="6000" dirty="0">
              <a:solidFill>
                <a:srgbClr val="6D2C90"/>
              </a:solidFill>
              <a:latin typeface="+mn-lt"/>
            </a:endParaRPr>
          </a:p>
        </p:txBody>
      </p:sp>
      <p:sp>
        <p:nvSpPr>
          <p:cNvPr id="39" name="Title Background">
            <a:extLst>
              <a:ext uri="{FF2B5EF4-FFF2-40B4-BE49-F238E27FC236}">
                <a16:creationId xmlns:a16="http://schemas.microsoft.com/office/drawing/2014/main" id="{56F2B372-8AE6-4809-F6CD-1AAF29C14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1"/>
            <a:ext cx="32918398" cy="530860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149013" tIns="74507" rIns="149013" bIns="74507" numCol="1" anchor="t" anchorCtr="0" compatLnSpc="1">
            <a:prstTxWarp prst="textNoShape">
              <a:avLst/>
            </a:prstTxWarp>
          </a:bodyPr>
          <a:lstStyle/>
          <a:p>
            <a:endParaRPr lang="en-US" sz="4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249051-9256-7709-5661-88364E8ED71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312895" y="1442804"/>
            <a:ext cx="27916094" cy="25146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US" sz="12000" b="1" dirty="0">
                <a:solidFill>
                  <a:schemeClr val="bg1"/>
                </a:solidFill>
              </a:rPr>
              <a:t>How to Create and Use a QR Code </a:t>
            </a:r>
          </a:p>
        </p:txBody>
      </p:sp>
    </p:spTree>
    <p:extLst>
      <p:ext uri="{BB962C8B-B14F-4D97-AF65-F5344CB8AC3E}">
        <p14:creationId xmlns:p14="http://schemas.microsoft.com/office/powerpoint/2010/main" val="230165643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2024 STI Prevention Conference Poster Layout Template">
  <a:themeElements>
    <a:clrScheme name="STI Prevention Conference">
      <a:dk1>
        <a:sysClr val="windowText" lastClr="000000"/>
      </a:dk1>
      <a:lt1>
        <a:sysClr val="window" lastClr="FFFFFF"/>
      </a:lt1>
      <a:dk2>
        <a:srgbClr val="080450"/>
      </a:dk2>
      <a:lt2>
        <a:srgbClr val="F2F2F2"/>
      </a:lt2>
      <a:accent1>
        <a:srgbClr val="227C93"/>
      </a:accent1>
      <a:accent2>
        <a:srgbClr val="145668"/>
      </a:accent2>
      <a:accent3>
        <a:srgbClr val="8DC63F"/>
      </a:accent3>
      <a:accent4>
        <a:srgbClr val="080450"/>
      </a:accent4>
      <a:accent5>
        <a:srgbClr val="6D2C90"/>
      </a:accent5>
      <a:accent6>
        <a:srgbClr val="A31989"/>
      </a:accent6>
      <a:hlink>
        <a:srgbClr val="9454C3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00ee767-bc3e-4dba-91af-2218cf5242f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1967ED82818A458081C2FDB43B869A" ma:contentTypeVersion="13" ma:contentTypeDescription="Create a new document." ma:contentTypeScope="" ma:versionID="fcc1950537b44504044ae83684ec55d8">
  <xsd:schema xmlns:xsd="http://www.w3.org/2001/XMLSchema" xmlns:xs="http://www.w3.org/2001/XMLSchema" xmlns:p="http://schemas.microsoft.com/office/2006/metadata/properties" xmlns:ns2="300ee767-bc3e-4dba-91af-2218cf5242f3" xmlns:ns3="2c5995b7-bba2-42e3-ad73-dab971dc48d8" targetNamespace="http://schemas.microsoft.com/office/2006/metadata/properties" ma:root="true" ma:fieldsID="2fd6cc4b256ad46f5b62eeb1a7d9fd04" ns2:_="" ns3:_="">
    <xsd:import namespace="300ee767-bc3e-4dba-91af-2218cf5242f3"/>
    <xsd:import namespace="2c5995b7-bba2-42e3-ad73-dab971dc48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0ee767-bc3e-4dba-91af-2218cf5242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353dbe8-8260-4ccf-8219-3d2995e6fa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5995b7-bba2-42e3-ad73-dab971dc48d8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5661A0-91CE-466C-825D-C7E2CEAE8AB1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www.w3.org/XML/1998/namespace"/>
    <ds:schemaRef ds:uri="2c5995b7-bba2-42e3-ad73-dab971dc48d8"/>
    <ds:schemaRef ds:uri="300ee767-bc3e-4dba-91af-2218cf5242f3"/>
  </ds:schemaRefs>
</ds:datastoreItem>
</file>

<file path=customXml/itemProps2.xml><?xml version="1.0" encoding="utf-8"?>
<ds:datastoreItem xmlns:ds="http://schemas.openxmlformats.org/officeDocument/2006/customXml" ds:itemID="{52A0CBC1-FF22-46DB-A3D9-956FE80C89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6D3DCB-E1BE-4B31-BE47-3E056006225F}">
  <ds:schemaRefs>
    <ds:schemaRef ds:uri="2c5995b7-bba2-42e3-ad73-dab971dc48d8"/>
    <ds:schemaRef ds:uri="300ee767-bc3e-4dba-91af-2218cf5242f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9364</TotalTime>
  <Words>1229</Words>
  <Application>Microsoft Office PowerPoint</Application>
  <PresentationFormat>Custom</PresentationFormat>
  <Paragraphs>109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Symbol</vt:lpstr>
      <vt:lpstr>Arial</vt:lpstr>
      <vt:lpstr>2024 STI Prevention Conference Poster Layout Template</vt:lpstr>
      <vt:lpstr>PowerPoint Presentation</vt:lpstr>
      <vt:lpstr>Place Your Abstract Poster Title Here. The Title Should Be the Same as What Was Submitted. </vt:lpstr>
      <vt:lpstr>Place Your Abstract Poster Title Here. The Title Should Be the Same as What Was Submitted. </vt:lpstr>
      <vt:lpstr>How to Create and Use a QR Code </vt:lpstr>
    </vt:vector>
  </TitlesOfParts>
  <Company>2024 STI Prevention Conference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2024 STI Prevention Conference</dc:creator>
  <cp:lastModifiedBy>Herald, Amber (CDC/NCHHSTP/DSTDP)</cp:lastModifiedBy>
  <cp:revision>194</cp:revision>
  <dcterms:created xsi:type="dcterms:W3CDTF">2012-09-07T18:20:25Z</dcterms:created>
  <dcterms:modified xsi:type="dcterms:W3CDTF">2024-07-31T21:29:45Z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etDate">
    <vt:lpwstr>2021-09-14T18:26:57Z</vt:lpwstr>
  </property>
  <property fmtid="{D5CDD505-2E9C-101B-9397-08002B2CF9AE}" pid="4" name="MSIP_Label_8af03ff0-41c5-4c41-b55e-fabb8fae94be_Method">
    <vt:lpwstr>Privileged</vt:lpwstr>
  </property>
  <property fmtid="{D5CDD505-2E9C-101B-9397-08002B2CF9AE}" pid="5" name="MSIP_Label_8af03ff0-41c5-4c41-b55e-fabb8fae94be_Name">
    <vt:lpwstr>8af03ff0-41c5-4c41-b55e-fabb8fae94be</vt:lpwstr>
  </property>
  <property fmtid="{D5CDD505-2E9C-101B-9397-08002B2CF9AE}" pid="6" name="MSIP_Label_8af03ff0-41c5-4c41-b55e-fabb8fae94be_SiteId">
    <vt:lpwstr>9ce70869-60db-44fd-abe8-d2767077fc8f</vt:lpwstr>
  </property>
  <property fmtid="{D5CDD505-2E9C-101B-9397-08002B2CF9AE}" pid="7" name="MSIP_Label_8af03ff0-41c5-4c41-b55e-fabb8fae94be_ActionId">
    <vt:lpwstr>2a4c4ed3-fd30-4a5e-8ada-548251111fe8</vt:lpwstr>
  </property>
  <property fmtid="{D5CDD505-2E9C-101B-9397-08002B2CF9AE}" pid="8" name="MSIP_Label_8af03ff0-41c5-4c41-b55e-fabb8fae94be_ContentBits">
    <vt:lpwstr>0</vt:lpwstr>
  </property>
  <property fmtid="{D5CDD505-2E9C-101B-9397-08002B2CF9AE}" pid="9" name="ContentTypeId">
    <vt:lpwstr>0x0101001D1967ED82818A458081C2FDB43B869A</vt:lpwstr>
  </property>
  <property fmtid="{D5CDD505-2E9C-101B-9397-08002B2CF9AE}" pid="10" name="MediaServiceImageTags">
    <vt:lpwstr/>
  </property>
</Properties>
</file>